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B0F5C-8F72-47CC-9351-0199F9384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30CB90-7469-40AA-BA05-E212B66C0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A0E9C7-6155-4A37-882B-D64720E8E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7EDAE0-EE70-48D8-B32F-F9342EC05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01E6DE-91FF-49CA-95A9-443B31B83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FF345A-DE73-4234-9141-FC67A7800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CC070B-E271-4D2D-A03E-029CE48A5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FAF777-62A8-495A-82D5-C88180C93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F74546-B445-47F1-9A3C-A8309DA34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6A2FA-6540-4EB5-B985-E531F6F08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758C5-6040-4261-881D-58E918A67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1120101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安全目标管理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安全目标概述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安全目标管理体系建立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安全目标制定与实施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监督检查与考核评价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风险防范与应急处理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安全目标概述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安全目标是企业或组织在特定时期内，为实现安全生产、保障员工和财产安全而设定的具体、可衡量的指标。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明确的安全目标有助于企业建立安全生产责任制，提高员工安全意识，降低事故发生率，保护员工和企业财产安全。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安全目标定义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安全目标与企业战略的一致性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安全目标应与企业整体发展战略保持一致，确保安全生产成为企业战略发展的重要组成部分。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安全目标对企业战略的支撑作用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通过实现安全目标，企业可以建立良好的安全生产环境，为战略目标的顺利实现提供有力保障。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安全目标与企业战略关系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安全目标的制定应鼓励全员参与，充分听取员工意见和建议，提高目标的可操作性和可接受性。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SMART原则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安全目标应遵循SMART原则，即具体性（Specific）、可衡量性（Measurable）、可实现性（Achievable）、相关性（Relevant）和时限性（Time-bound）。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制定安全目标时应充分考虑国家和地方相关法律法规要求，确保目标的合法性和合规性。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风险评估与预防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在制定安全目标时，应对企业面临的安全风险进行全面评估，并制定相应的预防措施，确保目标的针对性和实效性。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安全目标制定原则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安全目标管理体系建立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安全管理部门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设立专门的安全管理部门，负责安全目标的制定、监督、检查和评估。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安全管理人员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配备专业的安全管理人员，负责安全管理的日常工作，包括安全检查、隐患排查、事故处理等。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其他部门职责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明确其他部门在安全目标管理中的职责，形成齐抓共管的良好局面。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组织架构与职责划分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安全目标管理制度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制定安全目标管理制度，明确安全目标的制定、分解、实施、考核等流程和要求。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安全责任制度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建立安全责任制度，明确各级管理人员和员工的安全职责，确保安全目标的层层落实。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制定各类安全操作规程，规范员工的操作行为，减少人为因素造成的安全事故。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根据安全目标管理的需要，合理配置安全管理人员和其他相关人员，确保安全管理工作的顺利开展。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人员配置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物资保障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经费保障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技术保障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提供必要的的安全设施、装备和物资，确保安全生产的顺利进行。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设立安全专项经费，用于安全设施的建设、安全培训和应急救援等方面的支出。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采用先进的安全技术和装备，提高安全管理的科技含量和防范能力。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资源配置与保障措施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安全目标制定与实施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724" r="2372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通过全面梳理企业业务流程、资产情况、人员配置等，识别潜在的安全风险点。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采用定性或定量的评估方法，对识别出的风险点进行等级划分和优先级排序，为后续安全策略制定提供依据。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风险识别与评估方法论述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根据风险评估结果，制定相应的防御措施，如加强网络安全防护、完善物理安全措施等。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防御策略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9590" r="2959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应急响应策略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458" r="17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0" r="22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建立应急响应机制，明确不同风险等级下的应急响应流程和处置措施。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确保企业安全策略符合国家法律法规、行业标准及企业内部规章制度的要求。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针对性安全策略制定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https://d.book118.com/797111201011006035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2024-09-09T06:55:48.167</cp:lastPrinted>
  <dcterms:created xsi:type="dcterms:W3CDTF">2024-09-08T22:55:48Z</dcterms:created>
  <dcterms:modified xsi:type="dcterms:W3CDTF">2024-09-08T22:55:50Z</dcterms:modified>
</cp:coreProperties>
</file>