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0A7F9-EBAF-42D5-A029-32A13A50F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68F92-AB20-42BC-BE67-EDBD7829E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D97E0-DCFB-473F-8E77-305DF9C58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A6583-105E-48C4-8A6B-38E299774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F4D0F-5F3B-4EAE-9E9B-B34483D3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32E5C-B397-42A5-9A66-87C55256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C35BFE-3C72-4515-98F1-7BF2F84A3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8C7DF-5251-4C94-A0D5-600F514DF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59DF2-D79E-4495-8459-602F2FD43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A9C2C-AD7C-425D-A618-9188F7BBF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9CB1D-0639-495C-A6BA-CEDC28E4A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12012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生物质发电设备十大品牌简介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东方电气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作为中国最大的发电设备制造企业之一，东方电气在生物质发电设备领域也有着不俗的业绩。其产品涵盖了生物质能、水能、风能等多种能源领域。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哈电集团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作为中国发电设备的老牌企业，哈电集团在生物质发电设备领域也有着较强的实力。其产品包括生物质能发电机组、生物质压缩成型设备等。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3. 上海电气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上海电气是中国发电设备的主要制造商之一，其生物质发电设备也颇受市场欢迎。其产品包括生物质能发电机组、生物质气化设备等。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品牌排名与概述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2. 生物质压缩成型设备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主要用于将生物质原料进行压缩成型，以增加其密度和热值，提高燃烧效率。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3. 生物质气化设备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主要用于将生物质原料进行气化处理，生成可燃性气体，如氢气、甲烷等。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生物质能发电机组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主要用于将生物质能转化为电能，其能源来源可以是木材、农作物废弃物、畜禽粪便等。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设备类型与用途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成立于1958年，是中国最早的发电设备制造企业之一，其产品在国内外市场都有很高的占有率。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东方电气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成立于1958年，是中国发电设备的老牌企业，其产品在国内外市场也有很高的占有率。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哈电集团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成立于1980年，是中国发电设备的主要制造商之一，其产品在国内外市场也有很高的占有率。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上海电气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品牌历史与背景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采用先进的燃烧技术，实现生物质燃料的充分燃烧，提高发电效率。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通过优化燃烧过程，降低氮氧化物的排放，符合环保标准。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燃烧技术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低氮氧化物燃烧技术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高效燃烧技术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采用高效的烟气处理技术和设备，对生物质发电过程中产生的废气进行净化处理，确保排放达标。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配备先进的废水处理系统，对生物质发电过程中产生的废水进行净化处理，实现废水零排放。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烟气处理技术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废水处理技术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排放控制技术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15" r="336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采用高可靠性设计，确保设备在长时间运行过程中保持良好的性能和稳定性。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高可靠性设计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采用耐磨、耐腐蚀材料制造关键零部件，提高设备的使用寿命和可靠性。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耐磨耐腐蚀材料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设备可靠性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智能监测系统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配备智能监测系统，实时监测设备的运行状态和性能参数，及时发现并处理故障。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长寿命设计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采用长寿命设计，确保设备在合理维护和使用条件下，能够长期保持良好的性能和稳定性。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设备维护与寿命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产品优势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高效燃烧技术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采用高效的燃烧技术，能够确保生物质燃料在短时间内完成燃烧，释放出更多的能量。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高热效率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通过优化设计和高效的传热系统，提高生物质发电设备的热效率，减少能源浪费。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支持多种不同的生物质燃料来源，如木材、废弃物、农作物等，可根据市场需求灵活选择。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多样化燃料来源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能够适应不同的环境和气候条件，确保在不同条件下都能稳定运行。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https://d.book118.com/797112012062006042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2024-09-15T16:40:44.924</cp:lastPrinted>
  <dcterms:created xsi:type="dcterms:W3CDTF">2024-09-15T08:40:44Z</dcterms:created>
  <dcterms:modified xsi:type="dcterms:W3CDTF">2024-09-15T08:40:46Z</dcterms:modified>
</cp:coreProperties>
</file>