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13525BD-6131-4611-B9AD-8F33EC12E4D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3DD50-F3A7-4FE3-8E47-E592DDBF5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48A62-DF51-4F6B-BE97-E82440CFB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BDEBE-CFA5-4D2C-A6E8-ED1378D81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D8AF4-9D39-4108-BB9A-ACAB41FE0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477770-4D1A-429F-8C57-1E8171247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7252E8-1DF4-4B3B-943A-33F1CDB84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A876EF-BC29-42B9-8A2D-EDBBF0766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5D097D-6940-45CB-B2B8-ABCF42F64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D02C7-D14A-4CE3-B8CE-3FDB1EC9D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D4B88-5097-401A-B641-570228154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4EC86-DDAA-48E3-8A24-73642E219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51B2089-E84F-4DE9-9A65-EF93D9B5299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732A90E-3530-4726-9BE8-6EF158C247A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1211604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乡村振兴项目规划书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项目背景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项目概况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项目实施方案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项目推进机制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成果展示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项目背景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https://d.book118.com/797112116043006054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乡村振兴项目规划书</vt:lpstr>
      <vt:lpstr>目录</vt:lpstr>
      <vt:lpstr>第1章 项目背景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2024-09-28T12:20:40.355</cp:lastPrinted>
  <dcterms:created xsi:type="dcterms:W3CDTF">2024-09-28T04:20:40Z</dcterms:created>
  <dcterms:modified xsi:type="dcterms:W3CDTF">2024-09-28T04:20:42Z</dcterms:modified>
</cp:coreProperties>
</file>