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4A5ABC-0E23-488A-9E1A-E074B4413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36608-5601-417C-88F2-05245D2F3E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C8BDBE-7EDE-48D3-86DE-430B01DC5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90AD2B-7F5B-4032-87BF-DE7A0E4A04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729FE6-4238-4105-AC66-C8BB53959A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F4716F-7985-4926-9034-F2D12FA8F3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FD7FE3-5C82-46DA-BBCF-D234116E13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2B7699-822F-4E10-A7A9-408E7CB87F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48DE96-7681-4D5F-A2F8-3B4920C2B2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0525B2-6B60-4B5E-B5E7-02E706A81E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5EA88F-8D8D-47D8-BE7D-DB9264108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11302004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纤支镜在鼻腔化脓性疾病诊断中的作用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鼻腔化脓性疾病概述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纤支镜技术简介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纤支镜在鼻腔化脓性疾病诊断中应用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纤支镜与其他诊断方法比较</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案例分析与实践经验分享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鼻腔化脓性疾病概述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鼻腔化脓性疾病是指鼻腔内发生化脓性感染的一类疾病，主要包括急性鼻炎、慢性鼻炎、鼻窦炎等。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根据病程长短和病变范围，鼻腔化脓性疾病可分为急性、慢性和复发性三类；根据病变部位，可分为单纯性鼻炎、肥厚性鼻炎、萎缩性鼻炎等。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鼻腔化脓性疾病的主要发病原因为细菌感染，如链球菌、葡萄球菌等。此外，过敏、鼻腔结构异常、免疫力低下等也可诱发鼻腔化脓性疾病。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包括长期吸烟、空气污染、气候变化、过度疲劳等，这些因素可降低鼻腔黏膜的抵抗力，增加感染风险。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38" r="24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鼻腔化脓性疾病的典型症状包括鼻塞、流涕、头痛、嗅觉减退等。部分患者还可出现发热、乏力等全身症状。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诊断依据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根据患者的病史、临床表现和体格检查，结合鼻镜检查和影像学检查，如X线、CT等，可明确诊断鼻腔化脓性疾病。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治疗方法</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预后评估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治疗方法及预后评估</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大多数鼻腔化脓性疾病患者经过及时、有效的治疗，预后良好。但部分患者可能因治疗不当或病情严重而出现并发症，如中耳炎、颅内感染等，影响预后。因此，早期发现、早期诊断和早期治疗是改善预后的关键。</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鼻腔化脓性疾病的治疗主要包括药物治疗和手术治疗。药物治疗以抗生素为主，辅以鼻腔冲洗、鼻用激素等。手术治疗主要针对严重病例，如鼻窦炎等，通过手术清除病灶、恢复鼻腔通气功能。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纤支镜技术简介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纤支镜，即纤维支气管镜，是一种由几万根透光度很高的玻璃或丙烯树脂拉成很细的纤维所组成的导光束，用来诊断和治疗支气管疾病的一种仪器。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纤支镜通过口或鼻插入患者的下呼吸道，即经过声门进入气管和支气管以及更远端，直接观察气管和支气管的病变，并根据病变进行相应的检查和治疗。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纤支镜定义与工作原理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类型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纤支镜可分为多种类型，如普通型、细径型、治疗型等，不同类型的纤支镜在结构和功能上略有差异。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选择依据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选择纤支镜时，需根据患者的年龄、病情、病变部位以及治疗需求等因素进行综合考虑。例如，对于儿童或气道狭窄的患者，可选择细径型纤支镜以减少插入难度和患者不适。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纤支镜类型及选择依据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纤支镜操作需要熟练掌握插入、观察、活检、刷检、灌洗等基本技巧。在操作过程中，要保持动作轻柔、准确，避免损伤气道黏膜。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操作技巧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在纤支镜检查前，需对患者进行全面评估，排除禁忌症。检查过程中要密切观察患者的生命体征和反应，如有异常及时处理。检查后要做好患者的护理和观察，避免并发症的发生。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注意事项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操作技巧与注意事项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为预防纤支镜检查的并发症，需做好术前准备、术中操作和术后护理等工作。术前要对患者进行详细解释和指导，消除其紧张情绪；术中要严格遵守无菌操作原则；术后要密切观察患者的病情变化。</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处理措施</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于可能出现的并发症，如喉头水肿、支气管痉挛、出血等，需及时采取相应的处理措施。例如，对于喉头水肿可给予雾化吸入或静脉注射糖皮质激素；对于支气管痉挛可给予解痉药物；对于出血可给予止血药物或进行局部压迫止血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并发症预防</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纤支镜在鼻腔化脓性疾病诊断中应用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适应症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包括慢性鼻窦炎、鼻腔脓肿、鼻息肉等化脓性疾病的诊断和鉴别诊断，以及对于传统检查方法难以确诊的病例。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禁忌症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严重心肺功能不全、凝血功能障碍、鼻腔急性炎症期等患者不宜进行纤支镜检查。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患者准备</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设备准备</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麻醉与镇痛</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检查前准备工作要点</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向患者详细解释检查过程，消除紧张情绪，签署知情同意书。检查前需禁食、禁水4-6小时，避免检查过程中发生呕吐。</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确保纤支镜及相关设备完好无损，已进行彻底消毒。准备好检查所需的药品、耗材等。</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根据患者情况选择合适的麻醉方式，如局部麻醉或全身麻醉。对于紧张、焦虑的患者可适当给予镇静剂。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操作过程描述及注意事项</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患者取仰卧位，头部稍后仰。医生将纤支镜经鼻腔插入，观察鼻腔、鼻窦等部位的病变情况。根据需要可进行活检、刷检等操作。</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操作过程</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操作过程中要轻柔、准确，避免损伤鼻腔粘膜。密切观察患者反应，如有不适或异常应及时处理。</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注意事项</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https://d.book118.com/797113020044006051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2024-09-24T06:54:44.412</cp:lastPrinted>
  <dcterms:created xsi:type="dcterms:W3CDTF">2024-09-23T22:54:44Z</dcterms:created>
  <dcterms:modified xsi:type="dcterms:W3CDTF">2024-09-23T22:54:46Z</dcterms:modified>
</cp:coreProperties>
</file>