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9EB0C-F510-4AC7-994A-EFD1BD5FF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C0B98-604C-4072-B020-96B32E5F7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0768D-6F35-4252-AF69-D4F9A1E4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06CD6-0EB8-45D8-9D8B-C804F1722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3579F-2D13-4B82-B2D7-2F4A76D73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F3B5F-3F34-4A76-B12C-67FD0F76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A4058-BAE4-4D0F-B25A-79826ECD2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DD59E-358F-4CA6-89D9-07EBA17C5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CB417-7217-49FF-A0D3-CCEE19C33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AC7EF-17AF-4557-8DBF-6EB17F7ED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97A11-8316-4AC3-810B-193DB37FF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41030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年产6万台蓄电池观光车项目评价分析报告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市场前景与拓展空间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旅游景区和城市观光需求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随着旅游业的发展和城市化进程的加速，旅游景区和城市观光对环保、便捷的交通工具需求增加，蓄电池观光车作为一种绿色、低碳的出行方式，受到越来越多游客和市民的青睐。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政府对新能源汽车产业给予大力支持，推动电动汽车及配套设施的发展，为蓄电池观光车市场提供了广阔的空间。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目前市场上观光车品种繁多，包括燃油观光车、电动观光车等。蓄电池观光车以其环保、节能、低噪音等优点逐渐占据市场份额，成为未来观光车市场的发展趋势。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蓄电池观光车市场需求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年产6万台蓄电池观光车，打造具有国际竞争力的新能源汽车生产基地，推动地区经济的持续发展。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项目的实施将提升地区新能源汽车产业链的完整度，促进相关产业的发展，创造更多的就业机会。同时，项目的建成将有助于减少燃油消耗和尾气排放，改善环境质量，实现经济与环境的和谐发展。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通过对年产6万台蓄电池观光车项目的市场需求、建设目标、技术方案、经济效益等方面的深入研究和分析，为项目投资者和决策者提供全面、客观的评价和参考依据。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报告将涵盖项目的市场需求分析、建设方案与技术评价、经济效益评估、环境与社会影响分析等方面。同时，还将对项目的可行性、风险及不确定性进行综合分析，为项目的顺利实施提供科学依据。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报告研究目的和范围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建设年产6万台蓄电池观光车的生产线，包括车身焊接、涂装、总装等工艺流程。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引进先进的自动化生产设备和工艺技术，提高生产效率和产品质量。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优化生产布局和工艺流程，实现生产线的柔性化和智能化。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生产线建设规划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技术创新与研发能力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加强技术创新和研发能力，不断推出具有自主知识产权的新产品和技术。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与高校、科研机构等合作，共同开展技术研发和创新。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建立完善的技术创新体系和激励机制，鼓励员工积极参与技术创新和研发工作。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建立稳定的原材料采购渠道和供应链管理体系，确保原材料的质量和供应的稳定性。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优化库存管理，降低库存成本和风险。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加强与供应商的合作和沟通，实现供应链的优化和协同。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原材料采购及供应链管理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项目投资与财务分析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总投资及资金来源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本项目总投资额为10亿元人民币，包括建设投资、设备购置、流动资金等。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项目资金主要来源于银行贷款和企业自筹，其中银行贷款占60%，企业自筹占40%。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预测结果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根据预测，本项目年销售收入可达12亿元人民币，年利润总额可达2亿元人民币，投资回收期为5年。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从经济效益预测结果来看，本项目具有较好的盈利能力和投资回报率，值得投资。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采用动态经济评价方法进行预测，主要考虑因素包括市场需求、产品价格、成本等。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通过敏感性分析发现，本项目对市场需求和产品价格的变化较为敏感。当市场需求下降5%时，项目年销售收入将减少6000万元人民币；当产品价格下降5%时，项目年销售收入将减少4000万元人民币。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存在市场风险、技术风险和政策风险。市场风险主要来自于市场需求和产品价格的变化；技术风险主要来自于生产过程中的技术难题和产品质量问题；政策风险主要来自于国家相关政策的调整。针对这些风险，项目方应制定相应的应对措施以降低风险对项目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风险提示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敏感性分析和风险提示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https://d.book118.com/797114103053006051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2024-09-24T08:47:01.315</cp:lastPrinted>
  <dcterms:created xsi:type="dcterms:W3CDTF">2024-09-24T00:47:01Z</dcterms:created>
  <dcterms:modified xsi:type="dcterms:W3CDTF">2024-09-24T00:47:03Z</dcterms:modified>
</cp:coreProperties>
</file>