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11391-1D2B-4C70-BE4B-6B4289DFC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CB63B-3ECF-4BB8-AF84-7E77FAC41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7F1E5-F0D8-4BCD-8814-5AF7DC02F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9C2A3-6573-4F20-B77A-81EEF9E4F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897B0F-B430-4BEE-9745-0124F2B12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6609EB-A402-4319-B33E-098F1881D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51689F-26D5-4C3D-A37B-D3CE1FC14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49328-93CF-416A-856B-E0F8994B2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9AB8F-0566-4D2A-881B-825E4ADF4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5DCED-93E0-417B-94DF-96CD40875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3520C-559C-4D6B-8885-0630111F1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15122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97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正常骨盆的日常护理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骨盆的解剖与生理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骨盆日常护理的重要性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骨盆日常护理的方法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骨盆疾病的预防与早期发现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特殊时期的骨盆护理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骨盆护理的常见误区与纠正方法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骨盆的解剖与生理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骨盆的骨骼结构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骨盆由髂骨、耻骨和坐骨组成，它们共同构成了骨盆环。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骨盆环分为前方的髂骨、后方的坐骨和下方的耻骨，它们通过关节和韧带连接在一起。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骨盆环的主要功能是支撑和保护盆腔器官，并为下肢提供力量传导。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骨盆的肌肉和韧带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韧带如髂腰韧带、骶髂韧带和坐骨韧带等，为骨盆提供稳定性并限制其过度运动。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肌肉和韧带共同维持骨盆的平衡和稳定，防止损伤。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骨盆周围的肌肉包括臀大肌、臀中肌和臀小肌等，它们为骨盆提供稳定性和运动功能。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000" b="5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骨盆承载着盆腔内的器官，如肠道、泌尿系统和生殖器官等。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6250" r="6250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骨盆支撑着上半身重量，为下肢提供力量传导，是人体运动的基础。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骨盆还参与了人体姿势的维持和平衡调节。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骨盆的生理功能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骨盆日常护理的重要性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915" b="139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915" b="139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预防骨盆疾病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保持骨盆区域清洁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每天用温水清洗外阴部，保持清洁卫生，预防感染和炎症。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避免长时间坐立不动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长时间保持同一姿势会增加骨盆区域的压力，容易引起血液循环不畅和炎症。建议适时起身活动，缓解压力。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合理饮食与运动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均衡饮食，摄取足够的钙质和维生素D有助于维持骨骼健康；适当运动可以增强骨盆肌肉力量，提高稳定性。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正确的坐姿和站姿有助于减轻骨盆压力，预防骨盆倾斜和变形。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注意坐姿与站姿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822" r="1782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选择合适的鞋子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583" r="28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穿着合适的鞋子可以提供良好的足部支撑，减轻骨盆负担。避免长时间穿高跟鞋或松软的鞋子。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过重会增加骨盆负担，容易引起骨骼和肌肉问题，保持健康的体重对骨盆健康至关重要。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保持骨盆健康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减轻疼痛与不适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通过日常护理，可以预防骨盆相关疾病，减轻疼痛和不适感，提高生活质量。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促进心理状态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良好的骨盆健康有助于提高自信心和心理健康，减轻焦虑和抑郁情绪。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改善生理功能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保持骨盆健康有助于维持正常的生理功能，如性功能、生育能力等，提高生活质量。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骨盆日常护理的方法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正确的坐姿和站姿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选择有靠背的椅子，保持腰部和颈部直立，双脚平放在地面上，避免长时间久坐，每小时起身活动5-10分钟。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坐姿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保持头部直立，肩膀放松，腰部和臀部收紧，膝盖微屈，双脚平均负重，避免长时间单侧站立或行走。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站姿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进行针对性的骨盆锻炼，如瑜伽、普拉提等，有助于加强骨盆周围的肌肉，提高稳定性。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骨盆锻炼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进行适量的有氧运动，如散步、慢跑、游泳等，有助于提高心肺功能和代谢水平，缓解骨盆压力。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合理的运动和锻炼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044" b="70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适量摄入富含钙质的食物，如牛奶、豆腐、鱼类等，有助于维持骨密度和骨质量。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适量晒太阳或食用富含维生素D的食物，如鱼类、蘑菇等，有助于促进钙的吸收和利用。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均衡的饮食和营养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维生素D补充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钙质补充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https://d.book118.com/797115122164006032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2024-09-06T00:36:25.909</cp:lastPrinted>
  <dcterms:created xsi:type="dcterms:W3CDTF">2024-09-05T16:36:25Z</dcterms:created>
  <dcterms:modified xsi:type="dcterms:W3CDTF">2024-09-05T16:36:28Z</dcterms:modified>
</cp:coreProperties>
</file>