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7CF39-C189-4432-B5CE-53715473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6337C-4B69-42D1-BA3A-E8FD67F78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9C6D6-6210-4141-BD71-E599C4281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3DF67-D404-414F-B92F-8B6B15531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6F9D2A-1B53-4828-99C7-59F1855E9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006242-0899-493E-8ED8-7B268E30A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18D453-FA7B-43BA-858A-FAE9A49E1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BE129-FC1D-43BF-8514-4B4AF4622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D6FFE-8FBD-4F50-AA1B-AF93B3E0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3570D-7AF2-45E4-B1AA-5EEF1FB06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12AC4-2222-4DE5-A0FE-6085BEB0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7.png" /><Relationship Id="rId4" Type="http://schemas.openxmlformats.org/officeDocument/2006/relationships/image" Target="../media/image11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151521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2023ESC心内膜炎</a:t>
            </a:r>
            <a:endParaRPr lang="en-US" sz="1100"/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指南解读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汇报人：xxz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概述与背景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治疗策略与方案选择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患者管理与康复计划制定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概述与背景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ESC指南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ESC（欧洲心脏病学会）发布的关于心内膜炎的诊断和治疗的指南。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该指南定期更新，以反映最新的临床证据和最佳实践。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ESC指南简介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心内膜炎的发病率在全球范围内呈上升趋势，成为一种严重的公共卫生问题。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病因多样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心内膜炎的病因包括细菌感染、非感染性炎症、免疫性疾病等，给诊断和治疗带来挑战。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治疗难度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心内膜炎的治疗涉及抗生素选择、手术时机等多个方面，需要医生具备丰富的经验和专业知识。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心内膜炎现状及挑战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提高诊断水平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通过提供最新的诊断标准和方法，帮助医生更准确、及时地诊断心内膜炎。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规范治疗流程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为医生提供心内膜炎治疗的推荐方案，确保患者接受到最恰当的治疗。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改善预后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通过遵循ESC指南，有望降低心内膜炎患者的死亡率、复发率等不良预后。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指南制定目的与意义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患者常出现发热，且多为不规则热，可伴有畏寒和出汗。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贫血和乏力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由于感染导致贫血和全身炎症反应，患者可出现乏力等症状。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心脏杂音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部分患者可出现心脏杂音，主要是由于瓣膜损害所致。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皮肤瘀点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部分患者可出现皮肤瘀点，主要是由于毛细血管炎所致。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临床诊断依据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血培养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血培养是诊断心内膜炎的金标准，但阳性率较低，需多次送检。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炎症指标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如红细胞沉降率（ESR）、C反应蛋白（CRP）等可升高，提示炎症反应。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免疫学检查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部分患者可出现免疫复合物沉积，导致免疫反应，相关指标如类风湿因子、抗核抗体等可阳性。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实验室检查指标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超声心动图是诊断心内膜炎的首选影像学检查方法，可发现瓣膜赘生物、瓣膜损害及并发症等。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CT和MRI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对于超声心动图无法明确诊断或需进一步评估病情的患者，可进行CT或MRI检查，以明确感染部位、范围和程度。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心电图检查可发现心律失常等并发症，有助于评估病情严重程度。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影像学检查方法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治疗策略与方案选择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抗炎治疗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应用非甾体抗炎药（NSAIDs）或糖皮质激素，减轻炎症反应。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抗生素应用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选择有效抗生素，确保足量、足疗程，以杀灭病原菌。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抗凝治疗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对于合并血栓栓塞风险的患者，给予抗凝药物，防止血栓形成。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对于药物治疗无效、心脏功能受损或存在其他手术指征的患者，应及时进行手术治疗。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手术时机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根据患者病情和病变部位，选择瓣膜修复、瓣膜置换或心脏移植等手术方式。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术后密切观察患者病情变化，及时调整治疗方案，预防并发症发生。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手术治疗时机及方式选择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https://d.book118.com/797115152112006030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2024-09-02T06:06:15.603</cp:lastPrinted>
  <dcterms:created xsi:type="dcterms:W3CDTF">2024-09-01T22:06:15Z</dcterms:created>
  <dcterms:modified xsi:type="dcterms:W3CDTF">2024-09-01T22:06:17Z</dcterms:modified>
</cp:coreProperties>
</file>