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38461-1049-469D-8123-BF43C396D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99648-5249-4D29-86EF-E71BAA08C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5D99B-E519-47A7-8F9E-C62B7F0C4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1A744-B336-42E0-A5A0-98D23467D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EE54E-B493-4F8A-A3A8-9A5FC60A3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05712-73BC-44EB-90FF-55606C29D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4F82D-4AD8-46AE-839F-8B17A55A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14177-FEAA-4494-B164-6723D7496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B2B3C-22BB-4397-A075-5ADCA13A8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590A2-2871-465A-9FD6-0AC4CB01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CA3D8-FD32-4FC8-80A3-29411D15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1603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人力资源行业2024年制度调整分析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2024年人力资源行业制度调整概述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人力资源行业现状与挑战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2024年制度调整的主要内容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制度调整对企业的影响分析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企业应对制度调整的策略建议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随着技术的不断进步和全球化的加速发展，人力资源行业正经历着前所未有的变革。为了应对这一挑战，制度调整成为必然选择。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优秀的人力资源管理制度能够提升企业的整体竞争力，吸引和留住优秀人才，从而为企业创造更大的价值。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合理的人力资源制度有助于员工的个人成长和职业发展，提高员工的工作满意度和忠诚度。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本次汇报将详细介绍人力资源行业在2024年进行的制度调整内容，包括招聘、培训、绩效、薪酬等方面的具体改革措施。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汇报将分析制度调整后的实施效果，通过数据和案例说明新制度对企业和员工的影响。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针对行业发展趋势和未来挑战，汇报将探讨人力资源制度调整的未来发展方向和策略建议。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2024年人力资源行业制度调整概述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人力资源行业竞争日益激烈，制度调整是提高企业竞争力和市场地位的重要手段。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经济社会发展需求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随着经济社会的发展，人力资源行业面临新的挑战和机遇，需要进行制度调整以适应新的发展需求。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国家政策法规的不断变化，要求人力资源行业进行相应的制度调整，以确保合规性和持续发展。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制度调整的背景和原因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74" r="367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84" r="17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18" r="121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935" r="793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制度调整的主要内容和目标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优化招聘流程，提高招聘效率和质量，降低招聘成本。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加强员工培训和技能提升，提高员工素质和企业绩效。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合理调整薪酬结构，激励员工积极性和创造力，提高员工满意度和忠诚度。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完善员工福利制度，提高员工福利待遇，增强员工归属感和凝聚力。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招聘制度调整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培训制度调整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薪酬制度调整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福利制度调整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通过制度调整，企业可以优化人力资源配置，提高运营效率和质量，从而增强市场竞争力。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25" b="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制度调整有助于员工个人职业发展和技能提升，提高员工满意度和忠诚度，降低员工流失率。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292" r="4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42" r="2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制度调整可以促进人力资源行业的整体发展和进步，提高行业服务水平和质量，推动行业创新和变革。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制度调整的影响和预期效果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人力资源行业现状与挑战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行业内竞争激烈，大型跨国公司和本土企业在市场中占据主导地位，同时创新型中小企业不断涌现。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各国政府对人力资源行业的监管不断加强，政策法规环境日趋严格，企业需要不断适应政策变化。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人力资源行业近年来保持稳定增长，市场规模不断扩大，涉及招聘、培训、薪酬福利等多个细分领域。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958" r="23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人工智能、大数据等技术的快速发展对人力资源行业带来巨大冲击，传统业务模式面临挑战。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技术变革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随着行业发展和竞争加剧，高素质人才的短缺问题日益突出，企业需要加强人才培养和引进。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全球范围内对数据安全、隐私保护等方面的法规不断出台，企业需要加强合规意识和风险管理。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随着市场环境和客户需求的变化，人力资源行业需要不断调整自身制度，以适应市场发展趋势。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提高行业效率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制度调整可以优化行业资源配置，提高行业运行效率和服务质量。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促进创新发展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合理的制度调整可以激发企业创新活力，推动行业技术创新和业务模式创新。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制度调整的必要性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https://d.book118.com/797116034152006031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2024-09-04T08:16:26.626</cp:lastPrinted>
  <dcterms:created xsi:type="dcterms:W3CDTF">2024-09-04T00:16:26Z</dcterms:created>
  <dcterms:modified xsi:type="dcterms:W3CDTF">2024-09-04T00:16:28Z</dcterms:modified>
</cp:coreProperties>
</file>