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D220D-A393-4B14-8E91-A65167CA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6F73E-B381-40E1-8BC6-9D79A30F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B8AA6-C464-4CF4-8273-EF8DD223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67D52-ECAD-4A7E-B63D-B3D6551D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37097-D4FA-4BB8-AA11-132CC21D4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48E41-5FA2-46AD-A36B-1FD6739F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91D82-ED52-4FF6-882D-895E1101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D79DF-5408-4A69-A34A-4B8CB7267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F1FE4-CFEE-4E22-B65E-4029962A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40D2B-C9AD-45AD-B803-598ABBF9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6AC75-2ED9-4A34-B673-55764176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20004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提高司机的交通服务意识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司机交通服务意识现状分析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提高司机交通服务意识的必要性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提高司机交通服务意识的途径与措施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案例分析：成功提高司机交通服务意识的实践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交通安全是社会发展的重要组成部分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随着汽车保有量不断增长，交通事故频发成为社会问题，提高司机交通服务意识对于保障交通安全具有重要意义。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司机交通服务意识关系到道路交通安全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司机作为道路交通的参与者，其交通服务意识的强弱直接影响到道路交通安全状况。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提升司机交通服务意识是行业发展的必然趋势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随着交通运输行业的不断发展，对司机的素质要求也越来越高，提升交通服务意识成为行业发展的必然要求。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通过加强安全驾驶培训和应急演练，提高司机的安全驾驶技能和应急处置能力，确保在紧急情况下能够迅速、准确地采取措施，保障乘客和自身的安全。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提升司机的安全驾驶技能和应急处置能力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通过加强交通法规的宣传和教育，使司机充分认识到遵守交通法规的重要性，自觉做到文明驾驶、安全行车。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提高司机对交通法规的认知和遵守意识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通过开展职业道德教育，引导司机树立正确的价值观和职业观，增强服务意识和责任意识，提高职业素养。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培养司机良好的职业道德和职业素养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司机交通服务意识现状分析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司机交通服务意识普遍不足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缺乏主动服务意识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很多司机在驾驶过程中缺乏主动为乘客提供服务的意识，如主动帮助乘客搬运行李、提醒乘客注意安全等。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服务态度不佳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部分司机在服务过程中态度冷淡、不友善，甚至对乘客的询问或要求置之不理。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服务技能不足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一些司机缺乏必要的服务技能，如不熟悉路况、不会使用导航等，导致乘客出行不便。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在服务过程中，一些司机存在随意更改行程、不按时到达等不规范行为，影响乘客的出行计划。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服务标准不统一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由于缺乏统一的服务标准，不同司机提供的服务质量差异较大，乘客难以获得一致的服务体验。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部分车辆缺乏必要的服务设施，如空调、音响等，影响乘客的舒适度。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相关部门对司机服务质量的监管力度不足，导致服务不达标的情况屡禁不止。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投诉处理不及时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对于乘客的投诉，相关部门处理不及时或不公正，导致乘客权益受损。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目前对优质服务司机的激励措施不足，无法激发司机提高服务质量的积极性。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缺乏有效监管和激励机制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提高司机交通服务意识的必要性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通过提高司机的交通服务意识，可以展现城市交通行业的专业、文明形象，提升整体行业声誉。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树立良好行业形象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司机文明驾驶、礼让行人等行为有助于改善城市交通秩序，减少交通拥堵和混乱现象。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改善交通秩序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作为城市流动的名片，司机的良好服务可以展现城市的文明程度和现代化水平，为城市增光添彩。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提升城市交通形象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司机保持车辆内外清洁、提供舒适的温度和音乐等，为乘客创造宜人的乘车环境。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提供舒适乘车环境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对于老弱病残孕等特殊乘客，司机主动提供帮助和照顾，体现人文关怀。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主动帮助乘客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司机耐心倾听乘客需求，提供合理建议和帮助，使乘客感受到贴心服务。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及时响应乘客需求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增强乘客出行体验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https://d.book118.com/797120004102006036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2024-09-11T11:58:24.418</cp:lastPrinted>
  <dcterms:created xsi:type="dcterms:W3CDTF">2024-09-11T03:58:24Z</dcterms:created>
  <dcterms:modified xsi:type="dcterms:W3CDTF">2024-09-11T03:58:26Z</dcterms:modified>
</cp:coreProperties>
</file>