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B02928-B1CF-4BF3-AA3F-9E82B612D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D49696-30A1-4E28-A437-96C65ED59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470E83-71D6-4765-8DBF-D72FE54E7C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79F2DF-0D99-4D00-8FB5-F2F7CB50CD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10DF10-EE72-45A6-B979-9E356331D9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8E85B9-AB28-4E20-A75D-959CA72C7D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1336C7-B395-4510-BC88-9786E07E35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C6ED5F-2DBE-4260-BE97-F23436F20A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DA3239-8513-45FE-92F4-6A9F6736A6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AF78E5-BCA8-4F6A-BDB2-184E37AE5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8E9D36-A50C-40C6-9633-74DEB9AF2B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122032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心理危机评估对受灾群体的关注</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受灾群体心理危机现状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受灾群体心理危机干预措施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心理危机评估在救灾工作中的应用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阐述心理危机评估的重要性，以及它在灾后救援和恢复过程中的作用。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提高对受灾群体心理危机的认识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通过心理危机评估，及时发现并处理受灾群体的心理问题，帮助他们尽快恢复正常生活。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促进受灾群体的心理健康</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590" r="22590"/>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介绍受灾群体在灾难发生后可能出现的心理问题，如创伤后应激障碍、抑郁症等。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受灾群体的心理状况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介绍常用的心理危机评估方法和工具，如心理测评量表、临床访谈等。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心理危机评估的方法和工具</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阐述心理危机评估的具体实施步骤，包括评估前的准备、评估过程中的注意事项以及评估后的处理措施等。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心理危机评估的实施过程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汇报心理危机评估的结果，包括受灾群体的心理状况、需求和建议，以及这些结果在实际救援和恢复工作中的应用情况。</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心理危机评估的结果与应用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受灾群体心理危机现状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75" r="168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受灾群体常常表现出明显的焦虑、恐惧和不安，担心自身和家人的安全，以及未来的生活和重建问题。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焦虑、恐惧和不安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受灾者可能会因为失去亲人、家园和财产而感到极度的悲伤、愤怒和绝望，甚至产生自杀念头。</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悲伤、愤怒和绝望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受灾者可能会出现失眠、食欲不振和注意力不集中等身体症状，影响日常生活和工作。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失眠、食欲不振和注意力不集中</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受灾群体心理危机表现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059" b="1105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075" b="1007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899" b="108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受灾群体心理危机影响因素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灾害类型和严重程度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不同类型的灾害以及灾害的严重程度对受灾者的心理影响不同，例如地震、洪水等自然灾害以及战争、恐怖袭击等人为灾害。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个人因素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个人经历、性格特点、应对方式等因素也会影响受灾者的心理反应，例如有创伤经历的人可能更容易出现心理问题。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社会支持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社会支持系统的完善程度以及受灾者能够获得的帮助和支持也会影响其心理危机的发生和发展。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创伤后应激障碍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部分受灾者可能会在灾害发生后数周或数月内出现创伤后应激障碍，表现为反复出现的创伤性回忆、噩梦、警觉性增高等症状。</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急性应激反应</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受灾者在灾害发生后的一段时间内可能会出现急性应激反应，表现为焦虑、恐惧、失眠等症状。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长期心理影响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一些受灾者可能会出现长期的心理问题，如抑郁症、焦虑症等，影响其生活质量和社会功能。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2917" b="291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478" b="1247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受灾群体心理危机发展趋势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心理危机评估方法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评估流程</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确定评估目标</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明确评估受灾群体的心理危机状况、需求和资源的目标。</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分析信息</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对收集到的信息进行整理、分类和分析，识别受灾群体的心理危机类型、程度和影响因素。</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收集信息</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通过访谈、问卷、观察等方式收集受灾群体的基本信息和心理状况。</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制定计划</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根据评估结果，制定相应的心理干预计划和措施。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心理测评量表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使用标准化的心理测评量表，如症状自评量表、抑郁自评量表等，对受灾群体的心理状况进行定量评估。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访谈提纲</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制定针对受灾群体的访谈提纲，通过开放式问题了解他们的经历、感受和需求。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观察记录表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设计观察记录表，记录受灾群体在自然状态下的行为、情绪和言语表现，以评估他们的心理状况。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评估工具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https://d.book118.com/797122032016006035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2024-09-09T09:13:27.348</cp:lastPrinted>
  <dcterms:created xsi:type="dcterms:W3CDTF">2024-09-09T01:13:27Z</dcterms:created>
  <dcterms:modified xsi:type="dcterms:W3CDTF">2024-09-09T01:13:29Z</dcterms:modified>
</cp:coreProperties>
</file>