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CC727-60EC-4907-A4B8-9C196EB37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797A5-9E57-466B-920D-5627BCC7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0F07A-84B2-4D1A-93CD-177FA942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26721-CB32-483D-9AF2-21A6F537C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BA604-280E-419B-AD83-4FFAE15E8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02790-05D8-44B3-BC92-E9A7BD5F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C8748-96A3-445E-81CC-3A45B68B7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D6B03-E6C4-4830-BCF0-BDDCCE72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85AC8-EC7B-41FD-8BF6-B437FD46B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AE0AE-F6D9-4482-B790-38451543C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A131A-B8C2-40E6-A304-694A193B2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23145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新生儿出血症护理操作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24" r="336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48" r="33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新生儿出血症是由于新生儿体内缺乏维生素K，导致凝血功能障碍而引起的出血症状。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新生儿出血症可分为早发型和晚发型两种类型，早发型通常在出生后24小时内出现，晚发型则多在出生后2-7天出现。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新生儿出血症的主要原因是维生素K缺乏，新生儿肠道内的菌群尚未完全建立，无法合成足够的维生素K。此外，某些疾病、药物或遗传因素也可能导致维生素K缺乏。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新生儿出血症的症状包括皮肤瘀斑、颅内出血、消化道出血等，严重时可导致贫血、休克甚至死亡。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医生根据患儿的症状和体征，结合凝血功能检查和维生素K水平测定，可作出诊断。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治疗新生儿出血症的主要方法是补充维生素K，可通过口服或静脉注射给药。同时，根据出血部位和严重程度，可能需要进行其他相应的治疗措施，如输血、手术等。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保持安静环境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确保患儿处于安静、舒适的环境中，减少不必要的搬动和刺激，以利于止血和康复。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密切观察患儿的病情变化，如发现出血加重或出现其他异常症状（如发热、呕吐等），应及时报告医生并协助处理。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定期监测患儿的生命体征，如体温、呼吸、心率等，以及观察面色、神志等表现，及时发现异常情况并处理。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根据患儿的病情和医生的建议，采用适当的喂养方式（母乳喂养或人工喂养），保证营养供给。同时注意避免因喂养不当造成的呛咳或窒息。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保持患儿皮肤清洁干燥，勤换尿布，防止皮肤感染。对于皮肤瘀斑处，避免用力按摩和热敷，以免加重出血。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定期记录宝宝体温、体重、进食量等数据，以便及时发现异常情况。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保持宝宝皮肤清洁干燥，勤换尿布，防止红臀和尿布疹等皮肤问题。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注意宝宝的睡眠质量和时间，创造安静舒适的睡眠环境。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917" b="169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根据医生指导进行喂养，保证宝宝获得足够的营养和水分。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注意奶具的清洁消毒，避免宝宝因食具污染而感染。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对于母乳喂养的宝宝，母亲应保持健康的饮食习惯，避免摄入刺激性食物。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060" r="120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保持室内空气流通，定期开窗通风，减少病菌滋生。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确保宝宝的活动区域安全，移除可能导致窒息的物品，防止意外伤害。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在护理过程中注意卫生，勤洗手、戴口罩，避免交叉感染。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https://d.book118.com/797123145010006043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2024-09-16T16:51:58.659</cp:lastPrinted>
  <dcterms:created xsi:type="dcterms:W3CDTF">2024-09-16T08:51:58Z</dcterms:created>
  <dcterms:modified xsi:type="dcterms:W3CDTF">2024-09-16T08:52:00Z</dcterms:modified>
</cp:coreProperties>
</file>