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147415-B9B9-4A8D-8A08-3B861AF540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737250-2926-4E3E-A971-D1ADA14133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609FB6-6129-49E3-A282-C221FE4C55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D41851-31D5-4542-AFE9-E6CDAA7DFD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AB54D6-CD41-4711-8B8A-3CC1838FE8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1FBAD2-5136-4FEA-B9F8-8752004553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E9000D-B5CE-4B7F-94FC-369C24FC45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A9F833-D0C4-4AC7-9D74-20EBF74666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7654FE-516A-4C84-A420-98BDD28507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667B01-C269-4495-A78F-959E17B33A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780A1F-1CC3-4C1D-AA24-74D262C8D0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712403203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内科医生解释如何管理慢性阻塞性肺疾病</a:t>
            </a:r>
            <a:endParaRPr lang="en-US" sz="1100"/>
          </a:p>
        </p:txBody>
      </p:sp>
      <p:sp>
        <p:nvSpPr>
          <p:cNvPr id="5" name="AutoShape 5"/>
          <p:cNvSpPr/>
          <p:nvPr/>
        </p:nvSpPr>
        <p:spPr>
          <a:xfrm>
            <a:off x="5838648" y="4167778"/>
            <a:ext cx="2333375"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2024-01-02</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慢性阻塞性肺疾病概述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药物治疗策略及选择</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非药物治疗方法探讨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并发症预防与处理措施</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患者教育与自我管理技巧</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医生在慢阻肺管理中的角色与责任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慢性阻塞性肺疾病概述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COPD是一种具有气流阻塞特征的慢性支气管炎和（或）肺气肿，可进一步发展为肺心病和呼吸衰竭的常见慢性疾病。</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COPD的发病机制尚未完全明了，但普遍认为与气道和肺组织对香烟烟雾等有害气体或有害颗粒的异常慢性炎症反应有关。这些反应导致气道壁损伤和修复过程反复发生，进而引起气道重构，胶原含量增加及瘢痕形成，造成气道狭窄，阻力增加。</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慢性阻塞性肺疾病（COPD）定义</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发病机制</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定义与发病机制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COPD是一种常见的以持续气流受限为特征的可以预防和治疗的疾病，气流受限进行性发展，与气道和肺脏对有毒颗粒或气体的慢性炎性反应增强有关。全球40岁以上发病率已高达9%～10%。</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流行病学</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COPD不仅严重影响患者的劳动能力和生活质量，还给家庭和社会带来沉重的经济负担。此外，COPD患者常常合并其他慢性疾病，如心血管疾病、骨质疏松、焦虑和抑郁等，进一步增加了疾病的复杂性和治疗难度。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危害程度</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流行病学及危害程度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COPD的主要症状包括慢性咳嗽、咳痰和呼吸困难。这些症状通常在活动后出现或加重，休息时缓解。随着疾病的进展，患者的症状会逐渐加重，甚至出现呼吸衰竭。</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临床表现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COPD的诊断主要依据患者的症状、体征和肺功能检查结果。肺功能检查是诊断COPD的金标准，通过测量患者的肺活量、呼气峰流速等指标，可以评估气流受限的程度和疾病的严重程度。此外，胸部X线或CT检查也有助于排除其他肺部疾病。</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诊断依据</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临床表现与诊断依据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药物治疗策略及选择</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7077" b="7077"/>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短效β2受体激动剂</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激活气道的长效β2肾上腺素受体，激活腺苷酸环化酶，减少肥大细胞和嗜碱性粒细胞脱颗粒和介质的释放，从而舒张支气管，缓解哮喘症状。</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抗胆碱能药</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通过阻断节后迷走神经通路，降低迷走神经张力而起到舒张支气管、减少黏膜液分泌的作用。</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茶碱类药物</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通过抑制磷酸二酯酶来提高平滑肌细胞内环苷腺酸浓度，拮抗腺苷受体，增强呼吸肌力量及增强气道纤毛清除功能等，从而舒张支气管。</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支气管舒张剂应用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白三烯调节剂</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通过调节白三烯的生物活性而发挥抗炎作用，同时可以舒张支气管平滑肌，是目前除吸入型糖皮质激素外唯一可单独应用的哮喘控制性药物。</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糖皮质激素</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是目前控制哮喘最有效的药物。分为吸入、口服和静脉用药。吸入型糖皮质激素由于其局部抗炎作用强、全身不良反应少，已成为目前哮喘长期治疗的首选药物。</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抗炎药物使用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祛痰药</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有助于痰液排出，减少感染机会。</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抗氧化剂</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如N-乙酰半胱氨酸等，可降低疾病反复加重的频率。</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免疫调节剂</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如疫苗等，可减少感染机会，减少慢阻肺急性加重。</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其他辅助药物介绍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非药物治疗方法探讨</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氧疗</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对于慢性阻塞性肺疾病患者，长期氧疗可以提高生活质量、减少住院次数和延长生存期。医生会根据患者具体情况制定氧疗方案，通常通过鼻导管或面罩给予低流量吸氧。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呼吸肌锻炼</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呼吸肌锻炼可以帮助患者增强呼吸肌的力量和耐力，改善呼吸困难症状。常见的呼吸肌锻炼方法包括缩唇呼吸、腹式呼吸等，患者应在医生指导下进行锻炼。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氧疗和呼吸肌锻炼</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营养支持</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慢性阻塞性肺疾病患者常常存在营养不良的情况，因此合理的营养支持非常重要。患者应保持均衡的饮食，摄入足够的蛋白质、脂肪和碳水化合物，同时补充维生素和矿物质。对于严重营养不良的患者，医生可能会建议通过肠内或肠外营养支持来改善营养状况。</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心理干预</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慢性阻塞性肺疾病不仅影响患者的身体健康，还会对其心理造成负面影响，如焦虑、抑郁等。心理干预可以帮助患者缓解心理压力，改善生活质量。常见的心理干预方法包括认知行为疗法、放松训练等，患者可以在专业心理医生的指导下进行干预。</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营养支持与心理干预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https://d.book118.com/797124032036006025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2024-08-29T16:04:29.964</cp:lastPrinted>
  <dcterms:created xsi:type="dcterms:W3CDTF">2024-08-29T08:04:29Z</dcterms:created>
  <dcterms:modified xsi:type="dcterms:W3CDTF">2024-08-29T08:04:31Z</dcterms:modified>
</cp:coreProperties>
</file>