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DB19-0D19-43E5-8F5F-D940052C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5EB35-FA1D-4EEC-A5FE-FECCEB3C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4CFB-5382-44DE-AFA3-5B26A06AC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C95A8-D870-4C9B-B68C-1B41F3BB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33AA3-EA36-4C02-BE2C-BBFB84E5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43E93-595E-44B7-BFDA-B46345B5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F1E57-DC41-4241-9BAF-2BF632F3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DA168-4E28-4C93-9C03-BA5CD406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0ABAC-6129-4A08-8231-9F24B422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9458A-085F-4A9B-88B5-11E4F77D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7B96A-6880-462B-9BFD-6C46ABE5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4145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企业财务计划书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企业财务现状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明确企业财务目标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助力企业决策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通过制定财务计划，明确企业在未来一段时间内的财务目标，包括收入增长、成本控制、利润提升等。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通过对市场环境的深入分析，了解行业趋势、竞争对手情况，为企业财务决策提供有力支持。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财务计划书作为企业决策的重要依据，有助于企业做出更加科学、合理的决策，推动企业持续健康发展。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财务预测与规划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财务计划实施与监控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识别企业财务面临的主要风险和挑战，提出相应的应对措施和解决方案。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基于历史数据和市场环境分析，对企业未来财务状况进行预测和规划，提出针对性的财务策略和建议。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对企业历史财务状况进行全面分析，包括资产、负债、所有者权益、收入、成本、利润等方面。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阐述企业财务计划的实施步骤和监控方法，确保财务计划的有效执行和及时调整。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企业财务现状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包括土地、建筑、机器设备等，是企业长期投资的基础。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包括现金、存货、应收账款等，是企业短期内可用于经营活动的资产。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包括专利、商标、版权等，是企业的重要财富，能够为企业带来长期收益。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无形资产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流动负债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长期负债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或有负债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负债状况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包括长期借款、应付债券等，是企业长期内需要偿还的债务。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包括担保、未决诉讼等，是企业可能存在的潜在负债。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包括短期借款、应付账款等，是企业短期内需要偿还的债务。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9" r="240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包括股本、资本公积、盈余公积和未分配利润等，反映了企业自有资本的规模和实力。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股东权益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企业所欠债务的本金和利息，是企业需要承担的法律责任。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债权人权益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权益状况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企业日常经营活动所产生的现金流量，包括销售商品、提供劳务收到的现金和支付职工薪酬、购买商品等支付的现金。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企业进行投资活动所产生的现金流量，包括购建固定资产、无形资产等支付的现金和投资收回的现金。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投资活动现金流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93" b="2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企业进行筹资活动所产生的现金流量，包括取得借款收到的现金和偿还债务支付的现金。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筹资活动现金流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反映企业短期偿债能力，流动比率越高，说明企业短期偿债能力越强。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流动比率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46" r="147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速动比率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衡量企业立即偿还负债的能力，速动比率越高，企业偿债能力越强。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反映企业长期偿债能力，资产负债率越低，说明企业长期偿债能力越强。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偿债能力分析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反映企业存货的周转速度，存货周转率越高，说明企业存货变现速度越快。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衡量企业应收账款的回收速度，应收账款周转率越高，说明企业收款速度越快。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反映企业全部资产的使用效率，总资产周转率越高，说明企业资产运营效率越高。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总资产周转率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营运能力分析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盈利能力分析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销售毛利率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反映企业销售业务的获利能力，销售毛利率越高，说明企业获利能力越强。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净资产收益率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衡量企业自有资本的获利能力，净资产收益率越高，说明企业自有资本获利能力越强。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总资产收益率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反映企业全部资产的获利能力，总资产收益率越高，说明企业全部资产获利能力越强。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净利润增长率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衡量企业净利润的增长情况，净利润增长率越高，说明企业盈利能力越强。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销售收入增长率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反映企业销售收入的增长情况，销售收入增长率越高，说明企业市场前景越好。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总资产增长率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反映企业资产规模的增长情况，总资产增长率越高，说明企业发展潜力越大。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发展能力分析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根据市场调研和分析，预测企业产品或服务在目标市场的潜在销售规模。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评估企业在目标市场中的竞争地位，预测企业能够占据的市场份额。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结合行业趋势和企业历史数据，预测企业未来收入的增长率。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https://d.book118.com/797124145150006026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2024-09-01T04:19:26.014</cp:lastPrinted>
  <dcterms:created xsi:type="dcterms:W3CDTF">2024-08-31T20:19:26Z</dcterms:created>
  <dcterms:modified xsi:type="dcterms:W3CDTF">2024-08-31T20:19:28Z</dcterms:modified>
</cp:coreProperties>
</file>