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F776E-178C-4B71-8054-CD17027B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0DFBA-513B-44D5-8BD0-68E8E7D19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E07BA-C3EF-49D4-BB1D-BF0ED5D4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A1781-7209-44DF-BC8D-20C123CBC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BC5A6-1C0F-46BF-A049-942F6E911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BA2794-C947-44E7-AD76-300972389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D4DD3-70BE-46A8-8833-C22818EA1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9EB91-2B2A-4011-ADA5-D9420A48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40B4A-5C9E-41CA-B5E0-952C4E90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A371D-6D33-41C9-ACCA-5C205D51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04FEC-C25A-4328-A78E-DB9CA7A5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25165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长安大学课件导线测量概述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导线测量概述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导线测量的分类与技术要求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导线测量的实施流程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导线测量的误差来源与控制方法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导线测量的新技术与发展趋势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导线测量概述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导线测量是指通过测量和计算，确定一系列点（导线点）的平面坐标，从而形成连续的折线或曲线。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导线测量具有灵活性、精度高、适应性强等优点，广泛应用于各种工程测量和地形测量中。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704" r="117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在城市规划中，导线测量用于确定城市道路、桥梁、建筑等的位置和坐标。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在交通工程中，导线测量用于高速公路、铁路、地铁等线路的设计和施工。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在水利工程中，导线测量用于水库、水电站、堤防等工程的测量和施工。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在矿产资源勘探中，导线测量用于确定矿体的位置和形态，为矿产资源的开发利用提供基础数据。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矿产资源勘探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导线测量的应用领域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083" r="3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通过测量相邻导线点的角度和距离，利用几何关系计算各导线点的平面坐标。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常用的导线测量方法有交会法、极坐标法、自由导线法等。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随着科技的发展，现代导线测量技术已经实现了数字化、自动化和智能化，大大提高了测量效率和精度。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导线测量的基本原理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导线测量的分类与技术要求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671" r="46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导线测量的分类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按精度要求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可分为一、二、三、四等导线测量。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按布设形式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可分为附合导线、闭合导线和支导线。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按导线的长度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可分为短导线、长导线和超长导线。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115" r="2611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应使用全站仪或光电测距仪进行，并确保精度达到毫米级。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导线边长测量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应使用全圆方向法或分组方向法进行观测，并确保精度达到秒级。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水平角测量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应使用中丝法进行观测，并确保精度达到秒级。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垂直角测量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应使用气压计和温度计进行观测，并确保精度达到水银柱高度和摄氏度的1/10。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气压和温度测量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导线测量的技术要求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应小于或等于测角中误差的3倍，即Fβ≤3mβ。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角度闭合差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应小于或等于规范规定的限差，即K≤K容。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导线相对闭合差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85" b="168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应小于或等于规范规定的高程闭合差，即fh≤fh容。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高程闭合差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导线测量的精度要求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导线测量的实施流程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https://d.book118.com/797125165110006041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2024-09-14T08:34:37.632</cp:lastPrinted>
  <dcterms:created xsi:type="dcterms:W3CDTF">2024-09-14T00:34:37Z</dcterms:created>
  <dcterms:modified xsi:type="dcterms:W3CDTF">2024-09-14T00:34:39Z</dcterms:modified>
</cp:coreProperties>
</file>