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7E827-1FB0-44A7-9425-54525267A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A5597-5E04-4ABB-9530-EFC68A817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ADEFF-0DEE-4D99-BA45-1EE377F88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584651-B91F-407A-8EA3-08B0A2C78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D3592C-78D2-4384-9817-B86BF5EE1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BF043B-2B96-448E-9DA4-9ADD3AF0E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455EB2-F13F-4E65-A722-22768AB68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4C1287-AE7B-4215-97A0-19C8C6CA2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7D0D9C-1298-4BF5-91C7-3EBD5DAE0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8DE38-A4F1-4BB3-98D4-AA3AD8532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7680F-986B-4AAE-A3D3-A8D738DB6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2602303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《新型包装材料》PPT课件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新型包装材料概述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常见的新型包装材料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新型包装材料的优势与挑战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新型包装材料的未来发展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新型包装材料案例分析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新型包装材料概述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新型包装材料可以根据不同的标准进行分类，如按照材质可分为塑料、纸质、木质等；按照用途可分为食品包装、药品包装、电子产品包装等。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新型包装材料是指近年来研发或改进的，具有优异性能或特定功能的包装材料，主要用于产品保护、运输和销售。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美观性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000" b="250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新型包装材料的特点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新型包装材料通常具有更好的环保性，如可降解、可回收等，有助于减少环境污染。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新型包装材料具有多种功能性，如防水、防潮、防震、保鲜等，能够满足不同产品的特殊需求。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新型包装材料在外观和质感上也有所创新，可以提升产品的整体美观度和品牌形象。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新型包装材料广泛应用于食品工业，如真空包装、气调包装等，可以延长食品保质期并保持食品新鲜度。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食品工业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药品包装对安全性要求极高，新型包装材料如药品专用塑料等，能够提供更好的保护和方便使用。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药品工业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电子产品需要防潮、防震等保护措施，新型包装材料如泡沫塑料、气垫袋等能够提供有效的保护。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电子产品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新型包装材料的应用领域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常见的新型包装材料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生物降解塑料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可降解塑料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光降解塑料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可降解塑料包装材料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可降解塑料是指在特定环境条件下，可被微生物降解的塑料。这种材料在生产和使用过程中对环境的影响较小，是当前新型包装材料的重要发展方向。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生物降解塑料是指由生物质资源（如淀粉、纤维素等）经过微生物发酵或合成制得的塑料，如PHA、PLA等。这类材料在自然环境中可被微生物分解，不会对环境造成污染。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光降解塑料是指在光的作用下能够分解的塑料，如光敏剂添加型、光氧化型等。这类材料在自然环境中受到阳光照射后可逐渐分解，减少白色污染。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纸板是纸质包装材料中最常用的基材，具有轻便、易加工、环保等优点。通过添加不同的涂层和加工工艺，纸板可以具有防水、防油等功能，广泛应用于食品、药品等包装领域。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牛皮纸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牛皮纸是一种强度较高的纸张，常用于制作包装袋和纸盒。由于其质地坚韧、环保等特点，牛皮纸在许多领域逐渐取代了塑料袋等传统包装材料。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特种纸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特种纸是一种具有特殊性能的纸张，如防伪纸、热敏纸等。这类纸张在包装领域的应用越来越广泛，能够满足不同产品的特殊需求。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纸质包装材料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玻璃瓶是一种传统的包装容器，具有美观、环保、可重复使用等优点。玻璃瓶在许多领域仍被广泛使用，如食品、药品、化妆品等。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玻璃罐头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玻璃罐头是一种密封性较好的包装容器，常用于食品包装。由于其能够长期保存食品，且对食品的保鲜效果较好，玻璃罐头在许多领域仍被视为重要的包装形式。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特种玻璃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特种玻璃具有特殊的性能和用途，如高强度玻璃、光学玻璃等。这类玻璃在某些高端产品包装中具有不可替代的作用。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玻璃包装材料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马口铁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马口铁是一种表面镀有锡层的铁皮，具有良好的耐腐蚀性和延展性。马口铁常用于制作金属罐头和金属盒，广泛应用于食品和工业品的包装。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铝箔是一种具有优良阻隔性能的金属包装材料，常用于食品包装。铝箔具有防潮、防氧化的功能，能够延长食品的保质期。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不锈钢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不锈钢是一种具有高强度和耐腐蚀性的金属材料，常用于制作高要求的包装容器，如医疗器械、实验室用品等。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5250" b="15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7792" b="17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25" b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金属包装材料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新型包装材料的优势与挑战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6004" r="60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环保优势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可持续发展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新型包装材料通常采用可再生或可降解的原料，减少了对有限木材和塑料的依赖，降低对环境的破坏和污染。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节能减排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新型包装材料在生产过程中能耗低，碳排放少，有助于减缓全球气候变暖。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资源循环利用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新型包装材料可回收再利用，延长了包装生命周期，减少了资源浪费。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https://d.book118.com/797126023030006041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2024-09-13T21:06:31.599</cp:lastPrinted>
  <dcterms:created xsi:type="dcterms:W3CDTF">2024-09-13T13:06:31Z</dcterms:created>
  <dcterms:modified xsi:type="dcterms:W3CDTF">2024-09-13T13:06:33Z</dcterms:modified>
</cp:coreProperties>
</file>