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552B3-DDC0-4FA0-9D4C-EAB7C44C8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B5C2B-9B32-445F-A0F6-EDE97238A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689C0D-96A8-4603-876F-F2ADA2E16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46BEB4-6B46-4E26-885E-A4418AAB2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701CE9-277F-4263-BF7F-57F9E206B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2F625B-4BB4-4955-97E5-2448EB2BF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065A3E-7749-4C01-A5F9-695A945F8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69A41-9722-40C9-B0FC-309A459EE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043FAA-1E62-4639-9A40-9E566283A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A2404-9A2E-4CC1-BC4D-664506960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640F8-B210-4817-B59A-1F3BA644F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2611104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护士进修对慢性病护理效果的评价研究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护士进修对慢性病护理的重要性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护士进修对慢性病护理效果的评价方法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护士进修对慢性病护理效果的评价指标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护士进修对慢性病护理效果的评价结果分析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慢性病护理的重要性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慢性病已成为全球性的健康问题，对患者的生活质量和健康状况造成严重影响。有效的慢性病护理能够改善患者的生活质量，降低并发症的发生率，提高患者的生存率。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护士在慢性病护理中的角色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护士是慢性病护理的主要提供者，他们负责监测患者的健康状况，提供个性化的护理计划，教育患者和家属如何管理疾病，以及协调医疗资源。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护士进修的必要性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随着医疗技术的不断发展和慢性病患者的不断增加，护士需要不断更新知识和技能，以适应新的护理模式和方法。护士进修能够提高护士的专业素养和技能水平，提高慢性病护理的效果。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国内研究现状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近年来，国内对慢性病护理的研究逐渐增加，主要集中在护理模式、护理方法、护理效果评价等方面。然而，关于护士进修对慢性病护理效果的评价研究相对较少。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国外研究现状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国外对慢性病护理的研究较为深入，涉及护理教育、护理实践、护理管理等多个方面。同时，国外对护士进修的重视程度较高，相关研究也较为丰富。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本研究旨在评价护士进修对慢性病护理效果的影响，探讨护士进修在慢性病护理中的作用和价值。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通过本研究，可以深入了解护士进修对慢性病护理效果的影响机制和路径，为护士教育和培训提供理论和实践依据。同时，本研究还可以为医疗机构和政府部门制定相关政策提供参考。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护士进修对慢性病护理的重要性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83" r="170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慢性病患者的病程往往较长，病情复杂多变，需要护士具备扎实的专业知识和丰富的临床经验。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病程长、病情复杂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慢性病患者长期受病痛折磨，容易出现焦虑、抑郁等心理问题，需要护士具备良好的沟通技巧和心理护理能力。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患者心理压力大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慢性病患者需要长期的医疗照护和生活照顾，护士的工作量大，需要具备高度的责任心和耐心。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护理任务繁重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慢性病护理的特点和难点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通过进修学习，护士可以掌握更先进的慢性病护理技能和方法，提高护理质量。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拓展知识面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进修课程通常包括医学、心理学等多学科知识，有助于护士全面了解慢性病患者的身心状况，制定更科学的护理计划。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进修过程中，护士可以与来自不同医院的同行交流学习，分享经验，提高团队协作能力。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护士进修对慢性病护理的促进作用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护士进修对慢性病护理的必要性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随着医学模式的转变，慢性病护理越来越注重患者的心理和社会因素，护士需要通过进修学习，更新观念，提高综合护理能力。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满足患者需求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慢性病患者对护理质量的要求不断提高，护士需要通过进修学习，提高自身素质，为患者提供更优质的护理服务。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推动护理事业发展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护士进修有助于提高慢性病护理的专业化水平，推动护理事业的发展。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适应医学模式转变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护士进修对慢性病护理效果的评价方法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搜集相关文献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通过检索数据库、查阅图书馆资料等方式，收集关于护士进修和慢性病护理效果的文献。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筛选与整理文献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根据研究目的和主题，对收集到的文献进行筛选和分类整理，提取有用信息。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对筛选出的文献进行深入分析、比较和综合，总结护士进修对慢性病护理效果的影响及作用机制。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实施调查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通过在线或纸质形式发放问卷，确保问卷填写的准确性和完整性。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对收集到的问卷数据进行整理、统计和分析，探讨护士进修与慢性病护理效果之间的关系。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设计问卷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根据研究目的和对象特点，设计针对护士和慢性病患者的问卷，包括基本信息、进修情况、护理效果等方面。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https://d.book118.com/797126111040006051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2024-09-24T05:22:53.481</cp:lastPrinted>
  <dcterms:created xsi:type="dcterms:W3CDTF">2024-09-23T21:22:53Z</dcterms:created>
  <dcterms:modified xsi:type="dcterms:W3CDTF">2024-09-23T21:22:55Z</dcterms:modified>
</cp:coreProperties>
</file>