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04C9D-5740-4C86-9BA7-0FD1C3B8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EBF2D-742D-43B1-8F0E-1B5A69A54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A335F-35F5-4622-8F2D-B81C20E9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637F9-BD01-4CE0-9C58-F0AB2332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FFBF3-3D95-4860-8FE2-7B4FF6AF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A8079-C05A-40E7-AA0F-A50EB9D0F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C635E-8B17-4F61-A30D-093CB05FB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95962-C9BF-4B32-B0B4-C44E1235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A956F-1304-4741-92D0-4BEDC4138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B90F1-DEF6-46F2-8416-7CCC1D0D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FABC0-724A-4E79-ADAB-C1C57A51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0150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《旅游保护》ppt课件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旅游保护的公众参与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旅游保护是指通过采取一系列措施，保护旅游资源和生态环境，维护旅游目的地的文化和历史遗产，促进旅游业可持续发展。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旅游保护对于维护自然和人文资源、促进旅游业可持续发展、提高当地居民生活水平、推动经济社会发展等方面具有重要意义。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旅游保护的定义与重要性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旅游保护的重要性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5" r="10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旅游保护的理念和实践可以追溯到19世纪，当时欧美等发达国家开始重视自然和文化遗产的保护。随着全球旅游业的发展，旅游保护逐渐成为各国政府和国际组织的关注重点。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目前，各国政府和国际组织在旅游保护方面采取了一系列措施，包括制定法律法规、建立保护区、推广可持续旅游等。然而，旅游保护仍然面临诸多挑战，如过度开发、环境破坏、文化同质化等。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旅游保护的历史与现状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旅游保护面临诸多挑战，如过度开发导致资源破坏、环境承载力不足、文化同质化等。此外，旅游保护还面临着资金、技术、人才等方面的制约。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旅游保护的机遇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尽管旅游保护面临诸多挑战，但也存在着诸多机遇。随着可持续发展理念的深入人心，旅游业逐渐向绿色、低碳、可持续方向发展。同时，科技创新、国际合作等也为旅游保护提供了新的机遇和手段。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81" r="20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旅游保护的挑战与机遇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自然旅游资源是旅游的重要组成部分，包括山水、森林、草原、湖泊等。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保护自然旅游资源对于维护生态平衡、促进可持续发展具有重要意义。应采取科学合理的开发利用方式，避免过度开发、破坏生态环境和资源浪费。同时，加强监管和执法力度，打击非法开发和破坏行为。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自然旅游资源的保护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人文旅游资源是指历史遗迹、古建筑、民俗文化等具有人文价值的资源。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保护人文旅游资源对于传承历史文化、弘扬民族精神具有重要意义。应加强对历史遗迹、古建筑的保护和修缮，保持其历史风貌和文化特色。同时，挖掘和传承民俗文化，提高游客的文化体验和参与度。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人文旅游资源的保护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非物质文化遗产是指无形的文化遗产，如民间传说、传统技艺、音乐舞蹈等。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保护非物质文化遗产对于维护文化多样性和民族认同具有重要意义。应加强对非物质文化遗产的挖掘和整理，鼓励传承人进行传承和创新。同时，加强宣传和教育，提高公众对非物质文化遗产的认识和保护意识。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非物质文化遗产的保护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法律法规是保护旅游资源的重要保障。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制定和完善旅游资源保护的法律法规，明确保护对象、责任主体和监管措施。加强执法力度，对违反法律法规的行为进行严厉打击，确保旅游资源的可持续利用和发展。同时，加强国际合作，借鉴国际先进经验和做法，提高旅游资源保护的整体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旅游资源保护的法律法规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旅游活动对生态环境的影响不容忽视，采取有效措施保护生态环境是旅游发展的前提。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严格限制游客的活动范围，避免对动植物栖息地造成破坏，同时加强宣传教育，提高游客的环保意识。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保护动植物资源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合理规划旅游线路和开发活动，减少对地表的扰动，同时加强水土保持工程的实施。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防止水土流失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加强对自然景观的监管和维护，防止乱刻乱画等破坏行为的发生，保持景观的原始风貌。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保护自然景观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生态环境的保护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92" r="2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水资源是旅游活动的重要支撑，同时也是生态环境的重要组成部分，必须采取有效措施保护水资源。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控制污水排放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节约用水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保护水源地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建立污水处理设施，对旅游产生的污水进行治理，确保达标排放。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加强对游客和工作人员的宣传教育，提倡节约用水，减少浪费。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划定水源保护区，限制开发活动，确保水源地的生态安全。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水资源的保护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https://d.book118.com/797130150031006032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2024-09-04T21:23:03.709</cp:lastPrinted>
  <dcterms:created xsi:type="dcterms:W3CDTF">2024-09-04T13:23:03Z</dcterms:created>
  <dcterms:modified xsi:type="dcterms:W3CDTF">2024-09-04T13:23:05Z</dcterms:modified>
</cp:coreProperties>
</file>