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95A48-FFCB-4D6E-B297-4387C3E17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539AB-F701-4E5F-A824-A7A013AD6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2F010-9CB9-4BF3-A265-E60F89A3C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D4852-8F21-4E7A-A09C-D0551BE76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FF558-6EEB-4038-A5D4-F01B9117C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467145-D92D-4914-B423-769310A8A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0D3F71-1DE0-4E33-9C64-A8E80E429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DFEFE-55A9-4E33-8306-635C94272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909D3-253F-4A16-BF53-A9F6E5BEC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F68A7-5384-4B39-AC11-8D430A6EE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6E723-73D6-4B09-A753-5D03BC91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31103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乳制品行业2024年质量管控措施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质量管控策略与目标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产品检验与放行控制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售后服务与客户反馈处理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乳制品行业是一个庞大的全球产业，涉及从牧场到餐桌的多个环节，包括原料奶生产、加工、运输和销售等。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乳制品包括液态奶、酸奶、奶酪、黄油等多种类型，每种产品都有其特定的生产工艺和质量要求。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供应链复杂性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乳制品的供应链涉及多个参与者，包括奶农、加工商、运输商和零售商等，需要协调各方以确保产品质量和安全。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乳制品行业概况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乳制品容易受到微生物污染，如沙门氏菌、李斯特菌等，这些微生物可以导致严重的食品安全问题。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掺假与欺诈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原料奶中可能含有农药、重金属等化学污染物，加工过程中也可能产生有害物质，如三聚氰胺等。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一些不法分子为了谋取利益，可能在乳制品中掺入廉价成分或以次充好，损害消费者权益。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消费者越来越注重乳制品的品质和口感，对新鲜度、纯度等方面有更高要求。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消费者关注乳制品的营养成分和食品安全，对无添加、低糖、低脂等健康产品有更大需求。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透明化与可追溯性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消费者希望了解乳制品的生产过程和来源，对产品的透明度和可追溯性有更高要求。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消费者需求与期望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质量管控策略与目标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明确企业质量管理理念，为全员提供行动指南。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17" r="20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确立质量管理方针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梳理乳制品生产、加工、运输、销售等各环节，制定详细的质量管理流程。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制定质量管理流程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参照国际、国内相关标准，结合企业实际，制定完善的乳制品质量标准体系。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完善质量标准体系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制定全面质量管理计划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将质量目标细化为可量化的指标，如微生物指标、理化指标、感官指标等。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建立质量目标考核机制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定期对质量目标的完成情况进行考核，确保目标得以实现。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设定质量目标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根据企业发展战略和市场定位，设定合理的乳制品质量目标。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设定明确的质量目标与指标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通过培训、宣传等方式，提高全员对乳制品质量重要性的认识。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提高全员质量意识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建立员工参与质量管理的机制，鼓励员工提出改进意见和建议。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鼓励员工参与质量管理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在企业内部推行持续改进的文化，不断优化乳制品生产和管理流程，提高产品质量。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推行持续改进文化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强化全员参与和持续改进意识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原料采购与供应商管理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对潜在供应商进行全面评估，包括其生产能力、质量管理体系、食品安全标准、环保合规等方面。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在评估基础上，选择符合要求的合格供应商，并签订采购合同明确双方权责。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定期对供应商进行复查和监控，确保其持续符合采购标准和要求。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严格筛选合格供应商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制定原料质量标准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根据产品特性和食品安全法规，制定严格的原料质量标准。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建立检验流程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设立原料检验环节，对每批进货的原料进行质量检验，确保符合质量标准。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对检验不合格的原料进行退货或销毁处理，并记录不合格原因及供应商信息。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建立原料质量标准及检验流程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召开定期沟通会议，与供应商共同讨论质量问题和改进措施，促进双方合作与共赢。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定期组织供应商培训，提高其质量意识和食品安全知识水平。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建立有效的信息反馈机制，及时将原料质量问题和改进建议反馈给供应商。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加强供应商培训与沟通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https://d.book118.com/797131103152006031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2024-09-04T08:18:45.814</cp:lastPrinted>
  <dcterms:created xsi:type="dcterms:W3CDTF">2024-09-04T00:18:45Z</dcterms:created>
  <dcterms:modified xsi:type="dcterms:W3CDTF">2024-09-04T00:18:47Z</dcterms:modified>
</cp:coreProperties>
</file>