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60452B-384B-48FD-897F-21A3E7FEC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A485C-65B2-47C1-9A65-F6C2B8373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E50824-242F-4CA6-956D-A1E3C0283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02551D-FC95-4D4B-9A90-38546B83C1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0DB685-604E-4201-B94E-AF09E95567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EC7C92-E6FA-4068-A3AC-1414596DEF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F3150A-53F7-4D70-825A-610BB15D9D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5FC082-DE49-4870-A268-7A23963A39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8E4EA5-CE6F-4517-ACB9-842F60D074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A5CAC-F4A6-4E57-A4F5-550BE43D0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54BD6-8D5D-444E-8C26-514A5D98E6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31134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单招考试培训的地理地形与地貌概念理解</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地形与地貌基本概念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常见地形类型及特征</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常见地貌类型及特征</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地形地貌对自然环境和人类活动影响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单招考试培训策略与建议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提升地理知识水平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通过培训，使考生深入理解和掌握地形与地貌的基本概念、分类和特点，为单招考试中的地理科目打下坚实基础。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应对考试需求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根据单招考试的考试大纲和历年真题，针对性地进行地形与地貌知识的讲解和练习，提高考生的应试能力。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培养地理素养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通过学习和实践，培养考生的地理观察、分析和解决问题的能力，为其未来的学习和工作奠定基础。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地形与地貌基本概念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讲解地形与地貌的定义、区别和联系，帮助考生建立正确的概念体系。</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地形类型与特征</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详细介绍山地、高原、平原、盆地、丘陵等地形类型的特征、形成原因和分布规律。</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地貌类型与特征</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深入讲解流水地貌、风成地貌、冰川地貌、黄土地貌等地貌类型的特征、形成机制和地域差异。</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地形地貌与自然环境的关系</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阐述地形地貌对气候、水文、土壤等自然地理要素的影响，以及它们之间的相互关系。</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地形地貌与人类活动的关系</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分析地形地貌对人口分布、农业生产、城市建设等人类活动的影响，以及人类活动对地形地貌的改造和利用。</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地形与地貌基本概念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508" r="225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地形指地表高低起伏的形态，包括山地、高原、平原、盆地和丘陵等。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根据海拔高度、相对高度和地面起伏状况，地形可分为山地、高原、平原、盆地和丘陵五大类。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地形定义及分类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地形分类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地形定义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地貌定义及分类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地貌定义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地貌是指地球表面的各种形态，包括自然地貌和人工地貌。自然地貌主要由内力地质作用和外力地质作用共同形成。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地貌分类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根据成因、形态和规模，地貌可分为构造地貌、侵蚀地貌、堆积地貌、气候地貌和海岸地貌等。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地形和地貌之间存在相互影响的关系。地形的起伏变化会影响地表物质的流动和堆积，从而形成不同的地貌类型；同时，地貌的形成和演变也会反过来影响地形的形态。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相互影响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地形和地貌都是地球表面自然地理环境的重要组成部分，它们之间存在着内在联系。地形的形态和分布受地球内力和外力作用的共同影响，而地貌则是这些内外力作用在地表留下的痕迹。因此，地形和地貌的研究有助于我们深入了解地球表面的自然地理环境及其演变过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内在联系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地形与地貌关系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常见地形类型及特征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山地地形的定义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山地地形是指海拔高度在500米以上，相对高度大于200米，地形起伏大，坡度陡峭的地形类型。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山地地形的特征</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山地地形通常具有山峰、山脊、山谷、峭壁等形态，地形复杂，气候垂直变化显著，植被和土壤也具有明显的垂直地带性。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山地地形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平原地形是指海拔高度较低，地形起伏小，坡度平缓的地形类型。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平原地形的定义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平原地形通常具有广阔的平原面，地势平坦，土壤肥沃，气候温和，适合农业生产和人类居住。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平原地形的特征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平原地形</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丘陵地形的定义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丘陵地形是指海拔高度在200-500米之间，相对高度小于200米，地形起伏和缓的地形类型。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丘陵地形的特征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丘陵地形通常具有连绵不断的低矮山丘，坡度适中，气候温和，土壤肥沃，适合林业、果业和畜牧业发展。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丘陵地形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盆地地形</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盆地地形是指周围被山地或高原环绕，中间低平或凹陷的地形类型。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盆地地形的定义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盆地地形通常具有封闭的地理环境，气候较为干燥，土壤肥沃程度因地区而异，适合发展灌溉农业和工业。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盆地地形的特征</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https://d.book118.com/797131134041006030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2024-09-01T19:39:37.373</cp:lastPrinted>
  <dcterms:created xsi:type="dcterms:W3CDTF">2024-09-01T11:39:37Z</dcterms:created>
  <dcterms:modified xsi:type="dcterms:W3CDTF">2024-09-01T11:39:39Z</dcterms:modified>
</cp:coreProperties>
</file>