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3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42BE4FE-3B7C-48C7-A30D-C88CF598D21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A1B96-E91D-43E1-9F41-16DD327ED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78608-AF77-4117-AC78-723DBCAE3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239AB-4E14-4DB7-89DE-931852784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A1043-59CF-4559-94AD-F34F94CE3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D49372-6C18-4E0E-B9A6-FCEB179D0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E8CA64-7A65-4CF4-B9C4-E4FCB3549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1CCFA2-EA56-4471-8F53-58B61BDCE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D5D48-D393-4201-AAA7-3E058FB00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0D8AC-B40A-4680-92AA-E3C058F15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8891F-E51B-4FC8-B7FF-1B562C2F2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5512B-9DD9-4B94-A5CB-6239DEB3E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E4CAA03-ACD4-4636-9ADC-7203C0916E6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392F551-A6B0-4903-828D-AFBDEF45BF6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311511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328320" y="727200"/>
            <a:ext cx="8087040" cy="2081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如何避免校园欺凌提几点建议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762920" y="4669200"/>
            <a:ext cx="4063680" cy="91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/>
          </p:nvPr>
        </p:nvSpPr>
        <p:spPr>
          <a:xfrm>
            <a:off x="2061720" y="2718360"/>
            <a:ext cx="1969920" cy="884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8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169720"/>
            <a:ext cx="6057000" cy="177012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1450440" y="1250280"/>
            <a:ext cx="7105320" cy="661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5"/>
                </a:solidFill>
                <a:latin typeface="Arial"/>
                <a:ea typeface="微软雅黑"/>
              </a:rPr>
              <a:t>校园欺凌的定义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1510560" y="2447280"/>
            <a:ext cx="4454640" cy="406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校园欺凌是指在校园环境中，一个或多个学生对另一名学生进行长期或重复的辱骂、排斥、歧视、威胁或伤害行为。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Freeform 2"/>
          <p:cNvSpPr/>
          <p:nvPr/>
        </p:nvSpPr>
        <p:spPr>
          <a:xfrm>
            <a:off x="5965920" y="3944880"/>
            <a:ext cx="1701720" cy="1665000"/>
          </a:xfrm>
          <a:custGeom>
            <a:gdLst>
              <a:gd name="textAreaLeft" fmla="*/ 0 w 1701720"/>
              <a:gd name="textAreaRight" fmla="*/ 1702080 w 1701720"/>
              <a:gd name="textAreaTop" fmla="*/ 0 h 1665000"/>
              <a:gd name="textAreaBottom" fmla="*/ 1665360 h 1665000"/>
            </a:gdLst>
            <a:rect l="textAreaLeft" t="textAreaTop" r="textAreaRight" b="textAreaBottom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Freeform 3"/>
          <p:cNvSpPr/>
          <p:nvPr/>
        </p:nvSpPr>
        <p:spPr>
          <a:xfrm>
            <a:off x="7057080" y="2350080"/>
            <a:ext cx="2204640" cy="2156760"/>
          </a:xfrm>
          <a:custGeom>
            <a:gdLst>
              <a:gd name="textAreaLeft" fmla="*/ 0 w 2204640"/>
              <a:gd name="textAreaRight" fmla="*/ 2205000 w 2204640"/>
              <a:gd name="textAreaTop" fmla="*/ 0 h 2156760"/>
              <a:gd name="textAreaBottom" fmla="*/ 2157120 h 2156760"/>
            </a:gdLst>
            <a:rect l="textAreaLeft" t="textAreaTop" r="textAreaRight" b="textAreaBottom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2" name="Freeform 4"/>
          <p:cNvSpPr/>
          <p:nvPr/>
        </p:nvSpPr>
        <p:spPr>
          <a:xfrm>
            <a:off x="8556120" y="3904920"/>
            <a:ext cx="2116440" cy="2070360"/>
          </a:xfrm>
          <a:custGeom>
            <a:gdLst>
              <a:gd name="textAreaLeft" fmla="*/ 0 w 2116440"/>
              <a:gd name="textAreaRight" fmla="*/ 2116800 w 2116440"/>
              <a:gd name="textAreaTop" fmla="*/ 0 h 2070360"/>
              <a:gd name="textAreaBottom" fmla="*/ 2070720 h 2070360"/>
            </a:gdLst>
            <a:rect l="textAreaLeft" t="textAreaTop" r="textAreaRight" b="textAreaBottom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3" name="Freeform 5"/>
          <p:cNvSpPr/>
          <p:nvPr/>
        </p:nvSpPr>
        <p:spPr>
          <a:xfrm>
            <a:off x="10055520" y="2758320"/>
            <a:ext cx="1701720" cy="1665000"/>
          </a:xfrm>
          <a:custGeom>
            <a:gdLst>
              <a:gd name="textAreaLeft" fmla="*/ 0 w 1701720"/>
              <a:gd name="textAreaRight" fmla="*/ 1702080 w 1701720"/>
              <a:gd name="textAreaTop" fmla="*/ 0 h 1665000"/>
              <a:gd name="textAreaBottom" fmla="*/ 1665360 h 1665000"/>
            </a:gdLst>
            <a:rect l="textAreaLeft" t="textAreaTop" r="textAreaRight" b="textAreaBottom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grpSp>
        <p:nvGrpSpPr>
          <p:cNvPr id="84" name="Group 6"/>
          <p:cNvGrpSpPr/>
          <p:nvPr/>
        </p:nvGrpSpPr>
        <p:grpSpPr>
          <a:xfrm>
            <a:off x="10672920" y="3300480"/>
            <a:ext cx="461160" cy="550440"/>
            <a:chOff x="10672920" y="3300480"/>
            <a:chExt cx="461160" cy="550440"/>
          </a:xfrm>
        </p:grpSpPr>
        <p:sp>
          <p:nvSpPr>
            <p:cNvPr id="85" name="Freeform 7"/>
            <p:cNvSpPr/>
            <p:nvPr/>
          </p:nvSpPr>
          <p:spPr>
            <a:xfrm>
              <a:off x="10839240" y="3406320"/>
              <a:ext cx="146880" cy="175680"/>
            </a:xfrm>
            <a:custGeom>
              <a:gdLst>
                <a:gd name="textAreaLeft" fmla="*/ 0 w 146880"/>
                <a:gd name="textAreaRight" fmla="*/ 147240 w 146880"/>
                <a:gd name="textAreaTop" fmla="*/ 0 h 175680"/>
                <a:gd name="textAreaBottom" fmla="*/ 176040 h 175680"/>
              </a:gdLst>
              <a:rect l="textAreaLeft" t="textAreaTop" r="textAreaRight" b="textAreaBottom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86" name="Freeform 8"/>
            <p:cNvSpPr/>
            <p:nvPr/>
          </p:nvSpPr>
          <p:spPr>
            <a:xfrm>
              <a:off x="10672920" y="3300480"/>
              <a:ext cx="461160" cy="550440"/>
            </a:xfrm>
            <a:custGeom>
              <a:gdLst>
                <a:gd name="textAreaLeft" fmla="*/ 0 w 461160"/>
                <a:gd name="textAreaRight" fmla="*/ 461520 w 461160"/>
                <a:gd name="textAreaTop" fmla="*/ 0 h 550440"/>
                <a:gd name="textAreaBottom" fmla="*/ 550800 h 550440"/>
              </a:gdLst>
              <a:rect l="textAreaLeft" t="textAreaTop" r="textAreaRight" b="textAreaBottom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87" name="Group 9"/>
          <p:cNvGrpSpPr/>
          <p:nvPr/>
        </p:nvGrpSpPr>
        <p:grpSpPr>
          <a:xfrm>
            <a:off x="6484680" y="4487760"/>
            <a:ext cx="664560" cy="579240"/>
            <a:chOff x="6484680" y="4487760"/>
            <a:chExt cx="664560" cy="579240"/>
          </a:xfrm>
        </p:grpSpPr>
        <p:sp>
          <p:nvSpPr>
            <p:cNvPr id="88" name="Freeform 10"/>
            <p:cNvSpPr/>
            <p:nvPr/>
          </p:nvSpPr>
          <p:spPr>
            <a:xfrm>
              <a:off x="6484680" y="4627080"/>
              <a:ext cx="439920" cy="439920"/>
            </a:xfrm>
            <a:custGeom>
              <a:gdLst>
                <a:gd name="textAreaLeft" fmla="*/ 0 w 439920"/>
                <a:gd name="textAreaRight" fmla="*/ 440280 w 439920"/>
                <a:gd name="textAreaTop" fmla="*/ 0 h 439920"/>
                <a:gd name="textAreaBottom" fmla="*/ 440280 h 439920"/>
              </a:gdLst>
              <a:rect l="textAreaLeft" t="textAreaTop" r="textAreaRight" b="textAreaBottom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89" name="Freeform 11"/>
            <p:cNvSpPr/>
            <p:nvPr/>
          </p:nvSpPr>
          <p:spPr>
            <a:xfrm>
              <a:off x="6830640" y="4487760"/>
              <a:ext cx="318600" cy="316440"/>
            </a:xfrm>
            <a:custGeom>
              <a:gdLst>
                <a:gd name="textAreaLeft" fmla="*/ 0 w 318600"/>
                <a:gd name="textAreaRight" fmla="*/ 318960 w 318600"/>
                <a:gd name="textAreaTop" fmla="*/ 0 h 316440"/>
                <a:gd name="textAreaBottom" fmla="*/ 316800 h 316440"/>
              </a:gdLst>
              <a:rect l="textAreaLeft" t="textAreaTop" r="textAreaRight" b="textAreaBottom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90" name="Group 12"/>
          <p:cNvGrpSpPr/>
          <p:nvPr/>
        </p:nvGrpSpPr>
        <p:grpSpPr>
          <a:xfrm>
            <a:off x="9325800" y="4633200"/>
            <a:ext cx="577440" cy="614160"/>
            <a:chOff x="9325800" y="4633200"/>
            <a:chExt cx="577440" cy="614160"/>
          </a:xfrm>
        </p:grpSpPr>
        <p:sp>
          <p:nvSpPr>
            <p:cNvPr id="91" name="Freeform 13"/>
            <p:cNvSpPr/>
            <p:nvPr/>
          </p:nvSpPr>
          <p:spPr>
            <a:xfrm>
              <a:off x="9663840" y="4633200"/>
              <a:ext cx="239400" cy="269640"/>
            </a:xfrm>
            <a:custGeom>
              <a:gdLst>
                <a:gd name="textAreaLeft" fmla="*/ 0 w 239400"/>
                <a:gd name="textAreaRight" fmla="*/ 239760 w 239400"/>
                <a:gd name="textAreaTop" fmla="*/ 0 h 269640"/>
                <a:gd name="textAreaBottom" fmla="*/ 270000 h 269640"/>
              </a:gdLst>
              <a:rect l="textAreaLeft" t="textAreaTop" r="textAreaRight" b="textAreaBottom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Freeform 14"/>
            <p:cNvSpPr/>
            <p:nvPr/>
          </p:nvSpPr>
          <p:spPr>
            <a:xfrm>
              <a:off x="9325800" y="4818600"/>
              <a:ext cx="461160" cy="428760"/>
            </a:xfrm>
            <a:custGeom>
              <a:gdLst>
                <a:gd name="textAreaLeft" fmla="*/ 0 w 461160"/>
                <a:gd name="textAreaRight" fmla="*/ 461520 w 461160"/>
                <a:gd name="textAreaTop" fmla="*/ 0 h 428760"/>
                <a:gd name="textAreaBottom" fmla="*/ 429120 h 428760"/>
              </a:gdLst>
              <a:rect l="textAreaLeft" t="textAreaTop" r="textAreaRight" b="textAreaBottom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3" name="Freeform 15"/>
            <p:cNvSpPr/>
            <p:nvPr/>
          </p:nvSpPr>
          <p:spPr>
            <a:xfrm>
              <a:off x="9465120" y="4934520"/>
              <a:ext cx="194760" cy="181440"/>
            </a:xfrm>
            <a:custGeom>
              <a:gdLst>
                <a:gd name="textAreaLeft" fmla="*/ 0 w 194760"/>
                <a:gd name="textAreaRight" fmla="*/ 195120 w 194760"/>
                <a:gd name="textAreaTop" fmla="*/ 0 h 181440"/>
                <a:gd name="textAreaBottom" fmla="*/ 181800 h 181440"/>
              </a:gdLst>
              <a:rect l="textAreaLeft" t="textAreaTop" r="textAreaRight" b="textAreaBottom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4" name="Freeform 16"/>
            <p:cNvSpPr/>
            <p:nvPr/>
          </p:nvSpPr>
          <p:spPr>
            <a:xfrm>
              <a:off x="9573480" y="4884120"/>
              <a:ext cx="113400" cy="128880"/>
            </a:xfrm>
            <a:custGeom>
              <a:gdLst>
                <a:gd name="textAreaLeft" fmla="*/ 0 w 113400"/>
                <a:gd name="textAreaRight" fmla="*/ 113760 w 113400"/>
                <a:gd name="textAreaTop" fmla="*/ 0 h 128880"/>
                <a:gd name="textAreaBottom" fmla="*/ 129240 h 128880"/>
              </a:gdLst>
              <a:rect l="textAreaLeft" t="textAreaTop" r="textAreaRight" b="textAreaBottom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95" name="Group 17"/>
          <p:cNvGrpSpPr/>
          <p:nvPr/>
        </p:nvGrpSpPr>
        <p:grpSpPr>
          <a:xfrm>
            <a:off x="7879680" y="3077640"/>
            <a:ext cx="559080" cy="701640"/>
            <a:chOff x="7879680" y="3077640"/>
            <a:chExt cx="559080" cy="701640"/>
          </a:xfrm>
        </p:grpSpPr>
        <p:sp>
          <p:nvSpPr>
            <p:cNvPr id="96" name="Freeform 18"/>
            <p:cNvSpPr/>
            <p:nvPr/>
          </p:nvSpPr>
          <p:spPr>
            <a:xfrm>
              <a:off x="8271000" y="3077640"/>
              <a:ext cx="167760" cy="183240"/>
            </a:xfrm>
            <a:custGeom>
              <a:gdLst>
                <a:gd name="textAreaLeft" fmla="*/ 0 w 167760"/>
                <a:gd name="textAreaRight" fmla="*/ 168120 w 167760"/>
                <a:gd name="textAreaTop" fmla="*/ 0 h 183240"/>
                <a:gd name="textAreaBottom" fmla="*/ 183600 h 183240"/>
              </a:gdLst>
              <a:rect l="textAreaLeft" t="textAreaTop" r="textAreaRight" b="textAreaBottom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7" name="Freeform 19"/>
            <p:cNvSpPr/>
            <p:nvPr/>
          </p:nvSpPr>
          <p:spPr>
            <a:xfrm>
              <a:off x="8053200" y="3173400"/>
              <a:ext cx="295920" cy="326520"/>
            </a:xfrm>
            <a:custGeom>
              <a:gdLst>
                <a:gd name="textAreaLeft" fmla="*/ 0 w 295920"/>
                <a:gd name="textAreaRight" fmla="*/ 296280 w 295920"/>
                <a:gd name="textAreaTop" fmla="*/ 0 h 326520"/>
                <a:gd name="textAreaBottom" fmla="*/ 326880 h 326520"/>
              </a:gdLst>
              <a:rect l="textAreaLeft" t="textAreaTop" r="textAreaRight" b="textAreaBottom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8" name="Freeform 20"/>
            <p:cNvSpPr/>
            <p:nvPr/>
          </p:nvSpPr>
          <p:spPr>
            <a:xfrm>
              <a:off x="7879680" y="3434400"/>
              <a:ext cx="466920" cy="344880"/>
            </a:xfrm>
            <a:custGeom>
              <a:gdLst>
                <a:gd name="textAreaLeft" fmla="*/ 0 w 466920"/>
                <a:gd name="textAreaRight" fmla="*/ 467280 w 466920"/>
                <a:gd name="textAreaTop" fmla="*/ 0 h 344880"/>
                <a:gd name="textAreaBottom" fmla="*/ 345240 h 344880"/>
              </a:gdLst>
              <a:rect l="textAreaLeft" t="textAreaTop" r="textAreaRight" b="textAreaBottom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450440" y="1250280"/>
            <a:ext cx="7105320" cy="6613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5"/>
                </a:solidFill>
                <a:latin typeface="Arial"/>
                <a:ea typeface="微软雅黑"/>
              </a:rPr>
              <a:t>校园欺凌的影响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"/>
          <p:cNvSpPr/>
          <p:nvPr/>
        </p:nvSpPr>
        <p:spPr>
          <a:xfrm>
            <a:off x="1510560" y="2447280"/>
            <a:ext cx="4454640" cy="4062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校园欺凌对受害者的身心健康造成严重影响，可能导致长期的心理创伤和社交问题。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Freeform 2"/>
          <p:cNvSpPr/>
          <p:nvPr/>
        </p:nvSpPr>
        <p:spPr>
          <a:xfrm>
            <a:off x="5965920" y="3944880"/>
            <a:ext cx="1701720" cy="1665000"/>
          </a:xfrm>
          <a:custGeom>
            <a:gdLst>
              <a:gd name="textAreaLeft" fmla="*/ 0 w 1701720"/>
              <a:gd name="textAreaRight" fmla="*/ 1702080 w 1701720"/>
              <a:gd name="textAreaTop" fmla="*/ 0 h 1665000"/>
              <a:gd name="textAreaBottom" fmla="*/ 1665360 h 1665000"/>
            </a:gdLst>
            <a:rect l="textAreaLeft" t="textAreaTop" r="textAreaRight" b="textAreaBottom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Freeform 3"/>
          <p:cNvSpPr/>
          <p:nvPr/>
        </p:nvSpPr>
        <p:spPr>
          <a:xfrm>
            <a:off x="7057080" y="2350080"/>
            <a:ext cx="2204640" cy="2156760"/>
          </a:xfrm>
          <a:custGeom>
            <a:gdLst>
              <a:gd name="textAreaLeft" fmla="*/ 0 w 2204640"/>
              <a:gd name="textAreaRight" fmla="*/ 2205000 w 2204640"/>
              <a:gd name="textAreaTop" fmla="*/ 0 h 2156760"/>
              <a:gd name="textAreaBottom" fmla="*/ 2157120 h 2156760"/>
            </a:gdLst>
            <a:rect l="textAreaLeft" t="textAreaTop" r="textAreaRight" b="textAreaBottom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Freeform 4"/>
          <p:cNvSpPr/>
          <p:nvPr/>
        </p:nvSpPr>
        <p:spPr>
          <a:xfrm>
            <a:off x="8556120" y="3904920"/>
            <a:ext cx="2116440" cy="2070360"/>
          </a:xfrm>
          <a:custGeom>
            <a:gdLst>
              <a:gd name="textAreaLeft" fmla="*/ 0 w 2116440"/>
              <a:gd name="textAreaRight" fmla="*/ 2116800 w 2116440"/>
              <a:gd name="textAreaTop" fmla="*/ 0 h 2070360"/>
              <a:gd name="textAreaBottom" fmla="*/ 2070720 h 2070360"/>
            </a:gdLst>
            <a:rect l="textAreaLeft" t="textAreaTop" r="textAreaRight" b="textAreaBottom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4" name="Freeform 5"/>
          <p:cNvSpPr/>
          <p:nvPr/>
        </p:nvSpPr>
        <p:spPr>
          <a:xfrm>
            <a:off x="10055520" y="2758320"/>
            <a:ext cx="1701720" cy="1665000"/>
          </a:xfrm>
          <a:custGeom>
            <a:gdLst>
              <a:gd name="textAreaLeft" fmla="*/ 0 w 1701720"/>
              <a:gd name="textAreaRight" fmla="*/ 1702080 w 1701720"/>
              <a:gd name="textAreaTop" fmla="*/ 0 h 1665000"/>
              <a:gd name="textAreaBottom" fmla="*/ 1665360 h 1665000"/>
            </a:gdLst>
            <a:rect l="textAreaLeft" t="textAreaTop" r="textAreaRight" b="textAreaBottom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grpSp>
        <p:nvGrpSpPr>
          <p:cNvPr id="105" name="Group 6"/>
          <p:cNvGrpSpPr/>
          <p:nvPr/>
        </p:nvGrpSpPr>
        <p:grpSpPr>
          <a:xfrm>
            <a:off x="10672920" y="3300480"/>
            <a:ext cx="461160" cy="550440"/>
            <a:chOff x="10672920" y="3300480"/>
            <a:chExt cx="461160" cy="550440"/>
          </a:xfrm>
        </p:grpSpPr>
        <p:sp>
          <p:nvSpPr>
            <p:cNvPr id="106" name="Freeform 7"/>
            <p:cNvSpPr/>
            <p:nvPr/>
          </p:nvSpPr>
          <p:spPr>
            <a:xfrm>
              <a:off x="10839240" y="3406320"/>
              <a:ext cx="146880" cy="175680"/>
            </a:xfrm>
            <a:custGeom>
              <a:gdLst>
                <a:gd name="textAreaLeft" fmla="*/ 0 w 146880"/>
                <a:gd name="textAreaRight" fmla="*/ 147240 w 146880"/>
                <a:gd name="textAreaTop" fmla="*/ 0 h 175680"/>
                <a:gd name="textAreaBottom" fmla="*/ 176040 h 175680"/>
              </a:gdLst>
              <a:rect l="textAreaLeft" t="textAreaTop" r="textAreaRight" b="textAreaBottom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07" name="Freeform 8"/>
            <p:cNvSpPr/>
            <p:nvPr/>
          </p:nvSpPr>
          <p:spPr>
            <a:xfrm>
              <a:off x="10672920" y="3300480"/>
              <a:ext cx="461160" cy="550440"/>
            </a:xfrm>
            <a:custGeom>
              <a:gdLst>
                <a:gd name="textAreaLeft" fmla="*/ 0 w 461160"/>
                <a:gd name="textAreaRight" fmla="*/ 461520 w 461160"/>
                <a:gd name="textAreaTop" fmla="*/ 0 h 550440"/>
                <a:gd name="textAreaBottom" fmla="*/ 550800 h 550440"/>
              </a:gdLst>
              <a:rect l="textAreaLeft" t="textAreaTop" r="textAreaRight" b="textAreaBottom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08" name="Group 9"/>
          <p:cNvGrpSpPr/>
          <p:nvPr/>
        </p:nvGrpSpPr>
        <p:grpSpPr>
          <a:xfrm>
            <a:off x="6484680" y="4487760"/>
            <a:ext cx="664560" cy="579240"/>
            <a:chOff x="6484680" y="4487760"/>
            <a:chExt cx="664560" cy="579240"/>
          </a:xfrm>
        </p:grpSpPr>
        <p:sp>
          <p:nvSpPr>
            <p:cNvPr id="109" name="Freeform 10"/>
            <p:cNvSpPr/>
            <p:nvPr/>
          </p:nvSpPr>
          <p:spPr>
            <a:xfrm>
              <a:off x="6484680" y="4627080"/>
              <a:ext cx="439920" cy="439920"/>
            </a:xfrm>
            <a:custGeom>
              <a:gdLst>
                <a:gd name="textAreaLeft" fmla="*/ 0 w 439920"/>
                <a:gd name="textAreaRight" fmla="*/ 440280 w 439920"/>
                <a:gd name="textAreaTop" fmla="*/ 0 h 439920"/>
                <a:gd name="textAreaBottom" fmla="*/ 440280 h 439920"/>
              </a:gdLst>
              <a:rect l="textAreaLeft" t="textAreaTop" r="textAreaRight" b="textAreaBottom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0" name="Freeform 11"/>
            <p:cNvSpPr/>
            <p:nvPr/>
          </p:nvSpPr>
          <p:spPr>
            <a:xfrm>
              <a:off x="6830640" y="4487760"/>
              <a:ext cx="318600" cy="316440"/>
            </a:xfrm>
            <a:custGeom>
              <a:gdLst>
                <a:gd name="textAreaLeft" fmla="*/ 0 w 318600"/>
                <a:gd name="textAreaRight" fmla="*/ 318960 w 318600"/>
                <a:gd name="textAreaTop" fmla="*/ 0 h 316440"/>
                <a:gd name="textAreaBottom" fmla="*/ 316800 h 316440"/>
              </a:gdLst>
              <a:rect l="textAreaLeft" t="textAreaTop" r="textAreaRight" b="textAreaBottom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11" name="Group 12"/>
          <p:cNvGrpSpPr/>
          <p:nvPr/>
        </p:nvGrpSpPr>
        <p:grpSpPr>
          <a:xfrm>
            <a:off x="9325800" y="4633200"/>
            <a:ext cx="577440" cy="614160"/>
            <a:chOff x="9325800" y="4633200"/>
            <a:chExt cx="577440" cy="614160"/>
          </a:xfrm>
        </p:grpSpPr>
        <p:sp>
          <p:nvSpPr>
            <p:cNvPr id="112" name="Freeform 13"/>
            <p:cNvSpPr/>
            <p:nvPr/>
          </p:nvSpPr>
          <p:spPr>
            <a:xfrm>
              <a:off x="9663840" y="4633200"/>
              <a:ext cx="239400" cy="269640"/>
            </a:xfrm>
            <a:custGeom>
              <a:gdLst>
                <a:gd name="textAreaLeft" fmla="*/ 0 w 239400"/>
                <a:gd name="textAreaRight" fmla="*/ 239760 w 239400"/>
                <a:gd name="textAreaTop" fmla="*/ 0 h 269640"/>
                <a:gd name="textAreaBottom" fmla="*/ 270000 h 269640"/>
              </a:gdLst>
              <a:rect l="textAreaLeft" t="textAreaTop" r="textAreaRight" b="textAreaBottom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3" name="Freeform 14"/>
            <p:cNvSpPr/>
            <p:nvPr/>
          </p:nvSpPr>
          <p:spPr>
            <a:xfrm>
              <a:off x="9325800" y="4818600"/>
              <a:ext cx="461160" cy="428760"/>
            </a:xfrm>
            <a:custGeom>
              <a:gdLst>
                <a:gd name="textAreaLeft" fmla="*/ 0 w 461160"/>
                <a:gd name="textAreaRight" fmla="*/ 461520 w 461160"/>
                <a:gd name="textAreaTop" fmla="*/ 0 h 428760"/>
                <a:gd name="textAreaBottom" fmla="*/ 429120 h 428760"/>
              </a:gdLst>
              <a:rect l="textAreaLeft" t="textAreaTop" r="textAreaRight" b="textAreaBottom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4" name="Freeform 15"/>
            <p:cNvSpPr/>
            <p:nvPr/>
          </p:nvSpPr>
          <p:spPr>
            <a:xfrm>
              <a:off x="9465120" y="4934520"/>
              <a:ext cx="194760" cy="181440"/>
            </a:xfrm>
            <a:custGeom>
              <a:gdLst>
                <a:gd name="textAreaLeft" fmla="*/ 0 w 194760"/>
                <a:gd name="textAreaRight" fmla="*/ 195120 w 194760"/>
                <a:gd name="textAreaTop" fmla="*/ 0 h 181440"/>
                <a:gd name="textAreaBottom" fmla="*/ 181800 h 181440"/>
              </a:gdLst>
              <a:rect l="textAreaLeft" t="textAreaTop" r="textAreaRight" b="textAreaBottom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5" name="Freeform 16"/>
            <p:cNvSpPr/>
            <p:nvPr/>
          </p:nvSpPr>
          <p:spPr>
            <a:xfrm>
              <a:off x="9573480" y="4884120"/>
              <a:ext cx="113400" cy="128880"/>
            </a:xfrm>
            <a:custGeom>
              <a:gdLst>
                <a:gd name="textAreaLeft" fmla="*/ 0 w 113400"/>
                <a:gd name="textAreaRight" fmla="*/ 113760 w 113400"/>
                <a:gd name="textAreaTop" fmla="*/ 0 h 128880"/>
                <a:gd name="textAreaBottom" fmla="*/ 129240 h 128880"/>
              </a:gdLst>
              <a:rect l="textAreaLeft" t="textAreaTop" r="textAreaRight" b="textAreaBottom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116" name="Group 17"/>
          <p:cNvGrpSpPr/>
          <p:nvPr/>
        </p:nvGrpSpPr>
        <p:grpSpPr>
          <a:xfrm>
            <a:off x="7879680" y="3077640"/>
            <a:ext cx="559080" cy="701640"/>
            <a:chOff x="7879680" y="3077640"/>
            <a:chExt cx="559080" cy="701640"/>
          </a:xfrm>
        </p:grpSpPr>
        <p:sp>
          <p:nvSpPr>
            <p:cNvPr id="117" name="Freeform 18"/>
            <p:cNvSpPr/>
            <p:nvPr/>
          </p:nvSpPr>
          <p:spPr>
            <a:xfrm>
              <a:off x="8271000" y="3077640"/>
              <a:ext cx="167760" cy="183240"/>
            </a:xfrm>
            <a:custGeom>
              <a:gdLst>
                <a:gd name="textAreaLeft" fmla="*/ 0 w 167760"/>
                <a:gd name="textAreaRight" fmla="*/ 168120 w 167760"/>
                <a:gd name="textAreaTop" fmla="*/ 0 h 183240"/>
                <a:gd name="textAreaBottom" fmla="*/ 183600 h 183240"/>
              </a:gdLst>
              <a:rect l="textAreaLeft" t="textAreaTop" r="textAreaRight" b="textAreaBottom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8" name="Freeform 19"/>
            <p:cNvSpPr/>
            <p:nvPr/>
          </p:nvSpPr>
          <p:spPr>
            <a:xfrm>
              <a:off x="8053200" y="3173400"/>
              <a:ext cx="295920" cy="326520"/>
            </a:xfrm>
            <a:custGeom>
              <a:gdLst>
                <a:gd name="textAreaLeft" fmla="*/ 0 w 295920"/>
                <a:gd name="textAreaRight" fmla="*/ 296280 w 295920"/>
                <a:gd name="textAreaTop" fmla="*/ 0 h 326520"/>
                <a:gd name="textAreaBottom" fmla="*/ 326880 h 326520"/>
              </a:gdLst>
              <a:rect l="textAreaLeft" t="textAreaTop" r="textAreaRight" b="textAreaBottom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19" name="Freeform 20"/>
            <p:cNvSpPr/>
            <p:nvPr/>
          </p:nvSpPr>
          <p:spPr>
            <a:xfrm>
              <a:off x="7879680" y="3434400"/>
              <a:ext cx="466920" cy="344880"/>
            </a:xfrm>
            <a:custGeom>
              <a:gdLst>
                <a:gd name="textAreaLeft" fmla="*/ 0 w 466920"/>
                <a:gd name="textAreaRight" fmla="*/ 467280 w 466920"/>
                <a:gd name="textAreaTop" fmla="*/ 0 h 344880"/>
                <a:gd name="textAreaBottom" fmla="*/ 345240 h 344880"/>
              </a:gdLst>
              <a:rect l="textAreaLeft" t="textAreaTop" r="textAreaRight" b="textAreaBottom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28"/>
          <p:cNvSpPr/>
          <p:nvPr/>
        </p:nvSpPr>
        <p:spPr>
          <a:xfrm>
            <a:off x="3120120" y="1685880"/>
            <a:ext cx="2676240" cy="425016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矩形 33"/>
          <p:cNvSpPr/>
          <p:nvPr/>
        </p:nvSpPr>
        <p:spPr>
          <a:xfrm>
            <a:off x="6013800" y="1685880"/>
            <a:ext cx="2674800" cy="425016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矩形 38"/>
          <p:cNvSpPr/>
          <p:nvPr/>
        </p:nvSpPr>
        <p:spPr>
          <a:xfrm>
            <a:off x="8905680" y="1685880"/>
            <a:ext cx="2674800" cy="425016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1536920" cy="719640"/>
          </a:xfrm>
          <a:prstGeom prst="rect">
            <a:avLst/>
          </a:prstGeom>
          <a:gradFill rotWithShape="0">
            <a:gsLst>
              <a:gs pos="0">
                <a:srgbClr val="48CBC6"/>
              </a:gs>
              <a:gs pos="100000">
                <a:srgbClr val="4874CB"/>
              </a:gs>
            </a:gsLst>
            <a:lin ang="2700000"/>
          </a:gradFill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校园欺凌的影响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矩形 19"/>
          <p:cNvSpPr/>
          <p:nvPr/>
        </p:nvSpPr>
        <p:spPr>
          <a:xfrm>
            <a:off x="217080" y="1577880"/>
            <a:ext cx="2687040" cy="435816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25" name="Picture 2"/>
          <p:cNvPicPr/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80" y="1873080"/>
            <a:ext cx="2284920" cy="2439360"/>
          </a:xfrm>
          <a:prstGeom prst="rect">
            <a:avLst/>
          </a:prstGeom>
          <a:ln w="0">
            <a:noFill/>
          </a:ln>
        </p:spPr>
      </p:pic>
      <p:pic>
        <p:nvPicPr>
          <p:cNvPr id="126" name="Picture 3"/>
          <p:cNvPicPr/>
          <p:nvPr/>
        </p:nvPicPr>
        <p:blipFill>
          <a:blip r:embed="rId3"/>
          <a:srcRect t="647" b="647"/>
          <a:stretch>
            <a:fillRect/>
          </a:stretch>
        </p:blipFill>
        <p:spPr>
          <a:xfrm>
            <a:off x="705600" y="1873080"/>
            <a:ext cx="2285640" cy="2307960"/>
          </a:xfrm>
          <a:prstGeom prst="rect">
            <a:avLst/>
          </a:prstGeom>
          <a:ln w="0">
            <a:noFill/>
          </a:ln>
        </p:spPr>
      </p:pic>
      <p:pic>
        <p:nvPicPr>
          <p:cNvPr id="127" name="Picture 4"/>
          <p:cNvPicPr/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320" y="1892160"/>
            <a:ext cx="2270880" cy="2420280"/>
          </a:xfrm>
          <a:prstGeom prst="rect">
            <a:avLst/>
          </a:prstGeom>
          <a:ln w="0">
            <a:noFill/>
          </a:ln>
        </p:spPr>
      </p:pic>
      <p:pic>
        <p:nvPicPr>
          <p:cNvPr id="128" name="Picture 5"/>
          <p:cNvPicPr/>
          <p:nvPr/>
        </p:nvPicPr>
        <p:blipFill>
          <a:blip r:embed="rId5"/>
          <a:srcRect l="13710" r="13710"/>
          <a:stretch>
            <a:fillRect/>
          </a:stretch>
        </p:blipFill>
        <p:spPr>
          <a:xfrm>
            <a:off x="3571560" y="1892160"/>
            <a:ext cx="2266560" cy="2420280"/>
          </a:xfrm>
          <a:prstGeom prst="rect">
            <a:avLst/>
          </a:prstGeom>
          <a:ln w="0">
            <a:noFill/>
          </a:ln>
        </p:spPr>
      </p:pic>
      <p:sp>
        <p:nvSpPr>
          <p:cNvPr id="129" name="AutoShape 6"/>
          <p:cNvSpPr/>
          <p:nvPr/>
        </p:nvSpPr>
        <p:spPr>
          <a:xfrm>
            <a:off x="6416280" y="3460680"/>
            <a:ext cx="2284920" cy="74556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AutoShape 7"/>
          <p:cNvSpPr/>
          <p:nvPr/>
        </p:nvSpPr>
        <p:spPr>
          <a:xfrm>
            <a:off x="6415920" y="4197240"/>
            <a:ext cx="2288160" cy="2208960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AutoShape 8"/>
          <p:cNvSpPr/>
          <p:nvPr/>
        </p:nvSpPr>
        <p:spPr>
          <a:xfrm>
            <a:off x="3571560" y="3460680"/>
            <a:ext cx="2284920" cy="85176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2" name="AutoShape 9"/>
          <p:cNvSpPr/>
          <p:nvPr/>
        </p:nvSpPr>
        <p:spPr>
          <a:xfrm>
            <a:off x="3571200" y="4206960"/>
            <a:ext cx="2287440" cy="2199960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3" name="AutoShape 10"/>
          <p:cNvSpPr/>
          <p:nvPr/>
        </p:nvSpPr>
        <p:spPr>
          <a:xfrm>
            <a:off x="9265320" y="3460680"/>
            <a:ext cx="2285640" cy="74556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4" name="AutoShape 11"/>
          <p:cNvSpPr/>
          <p:nvPr/>
        </p:nvSpPr>
        <p:spPr>
          <a:xfrm>
            <a:off x="9265320" y="4204440"/>
            <a:ext cx="2285640" cy="2201760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grpSp>
        <p:nvGrpSpPr>
          <p:cNvPr id="135" name="Group 12"/>
          <p:cNvGrpSpPr/>
          <p:nvPr/>
        </p:nvGrpSpPr>
        <p:grpSpPr>
          <a:xfrm>
            <a:off x="705600" y="3460680"/>
            <a:ext cx="2285640" cy="2980440"/>
            <a:chOff x="705600" y="3460680"/>
            <a:chExt cx="2285640" cy="2980440"/>
          </a:xfrm>
        </p:grpSpPr>
        <p:sp>
          <p:nvSpPr>
            <p:cNvPr id="136" name="AutoShape 13"/>
            <p:cNvSpPr/>
            <p:nvPr/>
          </p:nvSpPr>
          <p:spPr>
            <a:xfrm>
              <a:off x="705600" y="3460680"/>
              <a:ext cx="2285640" cy="92448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7" name="AutoShape 14"/>
            <p:cNvSpPr/>
            <p:nvPr/>
          </p:nvSpPr>
          <p:spPr>
            <a:xfrm>
              <a:off x="705600" y="4241160"/>
              <a:ext cx="2285640" cy="2199960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38" name="content.1.title"/>
          <p:cNvSpPr/>
          <p:nvPr/>
        </p:nvSpPr>
        <p:spPr>
          <a:xfrm>
            <a:off x="712440" y="3459960"/>
            <a:ext cx="230220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身心健康受损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878040" y="4312440"/>
            <a:ext cx="1889280" cy="193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焦虑症状增加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自尊心降低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algn="ctr"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学习兴趣减弱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3562200" y="3460680"/>
            <a:ext cx="228240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社交问题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3718440" y="4312440"/>
            <a:ext cx="1965600" cy="193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与人沟通困难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人际关系紧张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algn="ctr"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孤独感加重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6418080" y="3460680"/>
            <a:ext cx="228060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6598440" y="4312440"/>
            <a:ext cx="1945800" cy="1935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271800" y="3460680"/>
            <a:ext cx="227484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424800" y="4312800"/>
            <a:ext cx="1964880" cy="193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https://d.book118.com/797131151120006054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如何避免校园欺凌提几点建议</vt:lpstr>
      <vt:lpstr>第1章 简介</vt:lpstr>
      <vt:lpstr>校园欺凌的定义</vt:lpstr>
      <vt:lpstr>校园欺凌的影响</vt:lpstr>
      <vt:lpstr>校园欺凌的影响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2024-09-28T23:28:16.119</cp:lastPrinted>
  <dcterms:created xsi:type="dcterms:W3CDTF">2024-09-28T15:28:16Z</dcterms:created>
  <dcterms:modified xsi:type="dcterms:W3CDTF">2024-09-28T15:28:18Z</dcterms:modified>
</cp:coreProperties>
</file>