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B2D958-3814-4A17-BD5D-C6C29DA47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0D344F-CD6F-4B73-A986-55B5356A5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6F7B59-6F47-42FF-9E58-2A0DA84AEF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EB78B4-1B01-415D-93CB-0D7FD90FD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A63756-8E17-4833-A7FD-0257954874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5C3D4F-0F1A-4861-801C-65A0E70C71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13A728-97A1-43DF-8428-15E86B751E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50739C-A2B3-4521-A12A-496CE8BE8D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92AAE6-6B7A-4CC1-878B-1D17EF7D92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F074F9-09E2-4063-A78D-70AE8DC946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43BCE5-8FE9-46D1-8950-2FFCEF141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133034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石油和天然气市场趋势分析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市场概述：石油与天然气现状
 全球产量与消费趋势
 价格走势与影响因素分析
 技术进步与行业发展的影响
 能源转型与低碳政策的影响
 供应链优化与贸易格局变化
 投资热点与未来增长机会
 结论：市场展望与应对策略</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市场概述：石油与天然气现状</a:t>
            </a:r>
          </a:p>
        </p:txBody>
      </p:sp>
      <p:sp>
        <p:nvSpPr>
          <p:cNvPr id="3" name="Subtitle 2"/>
          <p:cNvSpPr>
            <a:spLocks noGrp="1"/>
          </p:cNvSpPr>
          <p:nvPr>
            <p:ph type="subTitle" idx="1"/>
          </p:nvPr>
        </p:nvSpPr>
        <p:spPr/>
        <p:txBody>
          <a:bodyPr/>
          <a:lstStyle/>
          <a:p>
            <a:r>
              <a:t>石油和天然气市场趋势分析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市场概述：石油与天然气现状</a:t>
            </a:r>
          </a:p>
        </p:txBody>
      </p:sp>
      <p:sp>
        <p:nvSpPr>
          <p:cNvPr id="3" name="Content Placeholder 2"/>
          <p:cNvSpPr>
            <a:spLocks noGrp="1"/>
          </p:cNvSpPr>
          <p:nvPr>
            <p:ph sz="half" idx="2"/>
          </p:nvPr>
        </p:nvSpPr>
        <p:spPr/>
        <p:txBody>
          <a:bodyPr/>
          <a:lstStyle/>
          <a:p>
            <a:r>
              <a:t>1.全球石油与天然气产量在近几年保持相对稳定，但地区差异显著。主要产油国包括美国、俄罗斯和沙特阿拉伯，而天然气产量则以俄罗斯、伊朗和卡塔尔等国为主。</a:t>
            </a:r>
          </a:p>
          <a:p>
            <a:r>
              <a:t>2.随着非常规油气资源的开发，例如页岩气和油砂，全球油气供应格局正在发生变化。非常规资源的开发对全球油气市场产生了重大影响，使得一些非传统产油国也成为了重要的油气供应国。</a:t>
            </a:r>
          </a:p>
          <a:p/>
        </p:txBody>
      </p:sp>
      <p:sp>
        <p:nvSpPr>
          <p:cNvPr id="4" name="Text Placeholder 3"/>
          <p:cNvSpPr>
            <a:spLocks noGrp="1"/>
          </p:cNvSpPr>
          <p:nvPr>
            <p:ph type="body" idx="3"/>
          </p:nvPr>
        </p:nvSpPr>
        <p:spPr/>
        <p:txBody>
          <a:bodyPr/>
          <a:lstStyle/>
          <a:p>
            <a:r>
              <a:t>石油与天然气需求</a:t>
            </a:r>
          </a:p>
        </p:txBody>
      </p:sp>
      <p:sp>
        <p:nvSpPr>
          <p:cNvPr id="5" name="Content Placeholder 4"/>
          <p:cNvSpPr>
            <a:spLocks noGrp="1"/>
          </p:cNvSpPr>
          <p:nvPr>
            <p:ph sz="half" idx="4"/>
          </p:nvPr>
        </p:nvSpPr>
        <p:spPr/>
        <p:txBody>
          <a:bodyPr/>
          <a:lstStyle/>
          <a:p>
            <a:r>
              <a:t>1.全球石油与天然气需求持续增长，尤其是在新兴市场和发展中经济体。随着经济增长和人口增加，这些地区的能源需求也在迅速增长。</a:t>
            </a:r>
          </a:p>
          <a:p>
            <a:r>
              <a:t>2.随着清洁能源和可再生能源的发展，石油与天然气的需求增长速度可能会减缓。越来越多的国家开始实施环保政策，推广清洁能源，减少对化石燃料的依赖。</a:t>
            </a:r>
          </a:p>
          <a:p/>
        </p:txBody>
      </p:sp>
      <p:sp>
        <p:nvSpPr>
          <p:cNvPr id="6" name="Text Placeholder 5"/>
          <p:cNvSpPr>
            <a:spLocks noGrp="1"/>
          </p:cNvSpPr>
          <p:nvPr>
            <p:ph type="body" idx="1"/>
          </p:nvPr>
        </p:nvSpPr>
        <p:spPr/>
        <p:txBody>
          <a:bodyPr/>
          <a:lstStyle/>
          <a:p>
            <a:r>
              <a:t>全球石油与天然气产量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市场概述：石油与天然气现状</a:t>
            </a:r>
          </a:p>
        </p:txBody>
      </p:sp>
      <p:sp>
        <p:nvSpPr>
          <p:cNvPr id="3" name="Text Placeholder 2"/>
          <p:cNvSpPr>
            <a:spLocks noGrp="1"/>
          </p:cNvSpPr>
          <p:nvPr>
            <p:ph type="body" idx="1"/>
          </p:nvPr>
        </p:nvSpPr>
        <p:spPr/>
        <p:txBody>
          <a:bodyPr/>
          <a:lstStyle/>
          <a:p>
            <a:r>
              <a:t>油价波动与市场不确定性</a:t>
            </a:r>
          </a:p>
        </p:txBody>
      </p:sp>
      <p:sp>
        <p:nvSpPr>
          <p:cNvPr id="4" name="Content Placeholder 3"/>
          <p:cNvSpPr>
            <a:spLocks noGrp="1"/>
          </p:cNvSpPr>
          <p:nvPr>
            <p:ph sz="half" idx="2"/>
          </p:nvPr>
        </p:nvSpPr>
        <p:spPr/>
        <p:txBody>
          <a:bodyPr/>
          <a:lstStyle/>
          <a:p>
            <a:r>
              <a:t>1.油价波动是石油市场的重要特征之一，受到多种因素的影响，包括供需关系、地缘政治、金融市场等。近年来，油价波动性较大，给市场和投资者带来了不确定性。</a:t>
            </a:r>
          </a:p>
          <a:p>
            <a:r>
              <a:t>2.市场不确定性也来自于一些未知因素，例如新技术的发展、政策变化等。这些因素可能会对石油市场产生重大影响，需要密切关注。</a:t>
            </a:r>
          </a:p>
          <a:p/>
        </p:txBody>
      </p:sp>
      <p:sp>
        <p:nvSpPr>
          <p:cNvPr id="5" name="Text Placeholder 4"/>
          <p:cNvSpPr>
            <a:spLocks noGrp="1"/>
          </p:cNvSpPr>
          <p:nvPr>
            <p:ph type="body" idx="3"/>
          </p:nvPr>
        </p:nvSpPr>
        <p:spPr/>
        <p:txBody>
          <a:bodyPr/>
          <a:lstStyle/>
          <a:p>
            <a:r>
              <a:t>石油与天然气行业投资</a:t>
            </a:r>
          </a:p>
        </p:txBody>
      </p:sp>
      <p:sp>
        <p:nvSpPr>
          <p:cNvPr id="6" name="Content Placeholder 5"/>
          <p:cNvSpPr>
            <a:spLocks noGrp="1"/>
          </p:cNvSpPr>
          <p:nvPr>
            <p:ph sz="half" idx="4"/>
          </p:nvPr>
        </p:nvSpPr>
        <p:spPr/>
        <p:txBody>
          <a:bodyPr/>
          <a:lstStyle/>
          <a:p>
            <a:r>
              <a:t>1.石油与天然气行业需要大量的资金投入，用于勘探开发、生产建设和技术研发等方面。近年来，随着油价波动和市场不确定性增加，行业投资也面临一些挑战。</a:t>
            </a:r>
          </a:p>
          <a:p>
            <a:r>
              <a:t>2.尽管面临挑战，但石油与天然气行业仍然是一个重要的投资领域。投资者需要关注市场动态和行业趋势，做出明智的投资决策。</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市场概述：石油与天然气现状</a:t>
            </a:r>
          </a:p>
        </p:txBody>
      </p:sp>
      <p:sp>
        <p:nvSpPr>
          <p:cNvPr id="3" name="Text Placeholder 2"/>
          <p:cNvSpPr>
            <a:spLocks noGrp="1"/>
          </p:cNvSpPr>
          <p:nvPr>
            <p:ph type="body" idx="1"/>
          </p:nvPr>
        </p:nvSpPr>
        <p:spPr/>
        <p:txBody>
          <a:bodyPr/>
          <a:lstStyle/>
          <a:p>
            <a:r>
              <a:t>石油与天然气技术研发</a:t>
            </a:r>
          </a:p>
        </p:txBody>
      </p:sp>
      <p:sp>
        <p:nvSpPr>
          <p:cNvPr id="4" name="Content Placeholder 3"/>
          <p:cNvSpPr>
            <a:spLocks noGrp="1"/>
          </p:cNvSpPr>
          <p:nvPr>
            <p:ph sz="half" idx="2"/>
          </p:nvPr>
        </p:nvSpPr>
        <p:spPr/>
        <p:txBody>
          <a:bodyPr/>
          <a:lstStyle/>
          <a:p>
            <a:r>
              <a:t>1.石油与天然气技术研发是推动行业发展的重要动力之一。随着技术的不断进步，石油与天然气开采、加工和利用的效率不断提高，成本也在逐渐降低。</a:t>
            </a:r>
          </a:p>
          <a:p>
            <a:r>
              <a:t>2.新技术的应用也对石油与天然气市场产生了重大影响，例如水平钻井技术、水力压裂技术等。这些技术的应用使得非常规资源的开发成为可能，改变了全球油气供应格局。</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全球产量与消费趋势</a:t>
            </a:r>
          </a:p>
        </p:txBody>
      </p:sp>
      <p:sp>
        <p:nvSpPr>
          <p:cNvPr id="3" name="Subtitle 2"/>
          <p:cNvSpPr>
            <a:spLocks noGrp="1"/>
          </p:cNvSpPr>
          <p:nvPr>
            <p:ph type="subTitle" idx="1"/>
          </p:nvPr>
        </p:nvSpPr>
        <p:spPr/>
        <p:txBody>
          <a:bodyPr/>
          <a:lstStyle/>
          <a:p>
            <a:r>
              <a:t>石油和天然气市场趋势分析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全球产量与消费趋势</a:t>
            </a:r>
          </a:p>
        </p:txBody>
      </p:sp>
      <p:sp>
        <p:nvSpPr>
          <p:cNvPr id="3" name="Text Placeholder 2"/>
          <p:cNvSpPr>
            <a:spLocks noGrp="1"/>
          </p:cNvSpPr>
          <p:nvPr>
            <p:ph type="body" idx="1"/>
          </p:nvPr>
        </p:nvSpPr>
        <p:spPr/>
        <p:txBody>
          <a:bodyPr/>
          <a:lstStyle/>
          <a:p>
            <a:r>
              <a:t>全球石油和天然气产量趋势</a:t>
            </a:r>
          </a:p>
        </p:txBody>
      </p:sp>
      <p:sp>
        <p:nvSpPr>
          <p:cNvPr id="4" name="Content Placeholder 3"/>
          <p:cNvSpPr>
            <a:spLocks noGrp="1"/>
          </p:cNvSpPr>
          <p:nvPr>
            <p:ph sz="half" idx="2"/>
          </p:nvPr>
        </p:nvSpPr>
        <p:spPr/>
        <p:txBody>
          <a:bodyPr/>
          <a:lstStyle/>
          <a:p>
            <a:r>
              <a:t>1.全球石油产量在近年来呈现出一种稳定的增长态势，特别是在一些主要的产油国，如美国和沙特阿拉伯。然而，随着全球能源转型的趋势，石油产量的增长速度预计将会放缓。</a:t>
            </a:r>
          </a:p>
          <a:p>
            <a:r>
              <a:t>2.天然气的产量则表现出了更快的增长速度，这主要得益于页岩气等非常规天然气资源的开发。未来，随着更多国家对清洁能源的需求增加，天然气的产量增长可能会进一步加速。</a:t>
            </a:r>
          </a:p>
          <a:p/>
        </p:txBody>
      </p:sp>
      <p:sp>
        <p:nvSpPr>
          <p:cNvPr id="5" name="Text Placeholder 4"/>
          <p:cNvSpPr>
            <a:spLocks noGrp="1"/>
          </p:cNvSpPr>
          <p:nvPr>
            <p:ph type="body" idx="3"/>
          </p:nvPr>
        </p:nvSpPr>
        <p:spPr/>
        <p:txBody>
          <a:bodyPr/>
          <a:lstStyle/>
          <a:p>
            <a:r>
              <a:t>全球石油和天然气消费趋势</a:t>
            </a:r>
          </a:p>
        </p:txBody>
      </p:sp>
      <p:sp>
        <p:nvSpPr>
          <p:cNvPr id="6" name="Content Placeholder 5"/>
          <p:cNvSpPr>
            <a:spLocks noGrp="1"/>
          </p:cNvSpPr>
          <p:nvPr>
            <p:ph sz="half" idx="4"/>
          </p:nvPr>
        </p:nvSpPr>
        <p:spPr/>
        <p:txBody>
          <a:bodyPr/>
          <a:lstStyle/>
          <a:p>
            <a:r>
              <a:t>1.全球石油和天然气的消费量仍在持续增长，特别是在一些发展中国家，由于工业化和城市化进程的推动，对石油和天然气的需求尤为强烈。</a:t>
            </a:r>
          </a:p>
          <a:p>
            <a:r>
              <a:t>2.然而，随着全球对气候变化问题的关注加深，各国对清洁能源的需求也在增加，这可能会对石油和天然气的消费产生一定的抑制作用。</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全球产量与消费趋势</a:t>
            </a:r>
          </a:p>
        </p:txBody>
      </p:sp>
      <p:sp>
        <p:nvSpPr>
          <p:cNvPr id="3" name="Text Placeholder 2"/>
          <p:cNvSpPr>
            <a:spLocks noGrp="1"/>
          </p:cNvSpPr>
          <p:nvPr>
            <p:ph type="body" idx="1"/>
          </p:nvPr>
        </p:nvSpPr>
        <p:spPr/>
        <p:txBody>
          <a:bodyPr/>
          <a:lstStyle/>
          <a:p>
            <a:r>
              <a:t>石油和天然气价格走势</a:t>
            </a:r>
          </a:p>
        </p:txBody>
      </p:sp>
      <p:sp>
        <p:nvSpPr>
          <p:cNvPr id="4" name="Content Placeholder 3"/>
          <p:cNvSpPr>
            <a:spLocks noGrp="1"/>
          </p:cNvSpPr>
          <p:nvPr>
            <p:ph sz="half" idx="2"/>
          </p:nvPr>
        </p:nvSpPr>
        <p:spPr/>
        <p:txBody>
          <a:bodyPr/>
          <a:lstStyle/>
          <a:p>
            <a:r>
              <a:t>1.石油和天然气的价格受到全球供需关系的影响，同时也受到地缘政治、气候变化等多种因素的影响。</a:t>
            </a:r>
          </a:p>
          <a:p>
            <a:r>
              <a:t>2.近年来，由于供应过剩和新冠疫情的影响，石油价格出现了较大的波动。然而，随着全球经济的复苏和能源转型的推进，未来石油和天然气的价格走势仍存在不确定性。</a:t>
            </a:r>
          </a:p>
          <a:p/>
        </p:txBody>
      </p:sp>
      <p:sp>
        <p:nvSpPr>
          <p:cNvPr id="5" name="Text Placeholder 4"/>
          <p:cNvSpPr>
            <a:spLocks noGrp="1"/>
          </p:cNvSpPr>
          <p:nvPr>
            <p:ph type="body" idx="3"/>
          </p:nvPr>
        </p:nvSpPr>
        <p:spPr/>
        <p:txBody>
          <a:bodyPr/>
          <a:lstStyle/>
          <a:p>
            <a:r>
              <a:t>石油和天然气供应链变化</a:t>
            </a:r>
          </a:p>
        </p:txBody>
      </p:sp>
      <p:sp>
        <p:nvSpPr>
          <p:cNvPr id="6" name="Content Placeholder 5"/>
          <p:cNvSpPr>
            <a:spLocks noGrp="1"/>
          </p:cNvSpPr>
          <p:nvPr>
            <p:ph sz="half" idx="4"/>
          </p:nvPr>
        </p:nvSpPr>
        <p:spPr/>
        <p:txBody>
          <a:bodyPr/>
          <a:lstStyle/>
          <a:p>
            <a:r>
              <a:t>1.随着全球能源转型的推进，石油和天然气的供应链也在发生变化。一些传统的石油和天然气生产国可能会面临供应压力，而一些新兴的清洁能源生产国则可能会崛起。</a:t>
            </a:r>
          </a:p>
          <a:p>
            <a:r>
              <a:t>2.同时，全球运输和物流体系也在发生变化，可能会对石油和天然气的供应链产生一定的影响。</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全球产量与消费趋势</a:t>
            </a:r>
          </a:p>
        </p:txBody>
      </p:sp>
      <p:sp>
        <p:nvSpPr>
          <p:cNvPr id="3" name="Text Placeholder 2"/>
          <p:cNvSpPr>
            <a:spLocks noGrp="1"/>
          </p:cNvSpPr>
          <p:nvPr>
            <p:ph type="body" idx="1"/>
          </p:nvPr>
        </p:nvSpPr>
        <p:spPr/>
        <p:txBody>
          <a:bodyPr/>
          <a:lstStyle/>
          <a:p>
            <a:r>
              <a:t>石油和天然气行业技术发展</a:t>
            </a:r>
          </a:p>
        </p:txBody>
      </p:sp>
      <p:sp>
        <p:nvSpPr>
          <p:cNvPr id="4" name="Content Placeholder 3"/>
          <p:cNvSpPr>
            <a:spLocks noGrp="1"/>
          </p:cNvSpPr>
          <p:nvPr>
            <p:ph sz="half" idx="2"/>
          </p:nvPr>
        </p:nvSpPr>
        <p:spPr/>
        <p:txBody>
          <a:bodyPr/>
          <a:lstStyle/>
          <a:p>
            <a:r>
              <a:t>1.随着科技的进步，石油和天然气行业也在不断发展新的技术，以提高生产效率、降低成本、减少对环境的影响等。</a:t>
            </a:r>
          </a:p>
          <a:p>
            <a:r>
              <a:t>2.例如，水平钻井技术和水力压裂技术等非常规油气开发技术的广泛应用，极大地提高了油气的产量。未来，随着技术的不断进步，石油和天然气行业可能会迎来更多的变革。</a:t>
            </a:r>
          </a:p>
          <a:p/>
        </p:txBody>
      </p:sp>
      <p:sp>
        <p:nvSpPr>
          <p:cNvPr id="5" name="Text Placeholder 4"/>
          <p:cNvSpPr>
            <a:spLocks noGrp="1"/>
          </p:cNvSpPr>
          <p:nvPr>
            <p:ph type="body" idx="3"/>
          </p:nvPr>
        </p:nvSpPr>
        <p:spPr/>
        <p:txBody>
          <a:bodyPr/>
          <a:lstStyle/>
          <a:p>
            <a:r>
              <a:t>石油和天然气行业的政策风险</a:t>
            </a:r>
          </a:p>
        </p:txBody>
      </p:sp>
      <p:sp>
        <p:nvSpPr>
          <p:cNvPr id="6" name="Content Placeholder 5"/>
          <p:cNvSpPr>
            <a:spLocks noGrp="1"/>
          </p:cNvSpPr>
          <p:nvPr>
            <p:ph sz="half" idx="4"/>
          </p:nvPr>
        </p:nvSpPr>
        <p:spPr/>
        <p:txBody>
          <a:bodyPr/>
          <a:lstStyle/>
          <a:p>
            <a:r>
              <a:t>1.石油和天然气行业受到各国政策的影响较大，例如税收政策、环保政策、贸易政策等。这些政策的变化可能会对行业的经营和发展产生一定的影响。</a:t>
            </a:r>
          </a:p>
          <a:p>
            <a:r>
              <a:t>2.随着全球对气候变化问题的关注加深，各国可能会加强对石油和天然气行业的监管，这可能会增加行业的政策风险。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价格走势与影响因素分析</a:t>
            </a:r>
          </a:p>
        </p:txBody>
      </p:sp>
      <p:sp>
        <p:nvSpPr>
          <p:cNvPr id="3" name="Subtitle 2"/>
          <p:cNvSpPr>
            <a:spLocks noGrp="1"/>
          </p:cNvSpPr>
          <p:nvPr>
            <p:ph type="subTitle" idx="1"/>
          </p:nvPr>
        </p:nvSpPr>
        <p:spPr/>
        <p:txBody>
          <a:bodyPr/>
          <a:lstStyle/>
          <a:p>
            <a:r>
              <a:t>石油和天然气市场趋势分析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价格走势与影响因素分析</a:t>
            </a:r>
          </a:p>
        </p:txBody>
      </p:sp>
      <p:sp>
        <p:nvSpPr>
          <p:cNvPr id="3" name="Text Placeholder 2"/>
          <p:cNvSpPr>
            <a:spLocks noGrp="1"/>
          </p:cNvSpPr>
          <p:nvPr>
            <p:ph type="body" idx="1"/>
          </p:nvPr>
        </p:nvSpPr>
        <p:spPr/>
        <p:txBody>
          <a:bodyPr/>
          <a:lstStyle/>
          <a:p>
            <a:r>
              <a:t>价格走势概述</a:t>
            </a:r>
          </a:p>
        </p:txBody>
      </p:sp>
      <p:sp>
        <p:nvSpPr>
          <p:cNvPr id="4" name="Content Placeholder 3"/>
          <p:cNvSpPr>
            <a:spLocks noGrp="1"/>
          </p:cNvSpPr>
          <p:nvPr>
            <p:ph sz="half" idx="2"/>
          </p:nvPr>
        </p:nvSpPr>
        <p:spPr/>
        <p:txBody>
          <a:bodyPr/>
          <a:lstStyle/>
          <a:p>
            <a:r>
              <a:t>1.近年来，石油和天然气价格呈现出波动下跌的趋势，但仍存在不确定性和风险。</a:t>
            </a:r>
          </a:p>
          <a:p>
            <a:r>
              <a:t>2.价格走势受到多种因素的影响，包括供需关系、政策调整、地缘政治等。</a:t>
            </a:r>
          </a:p>
          <a:p>
            <a:r>
              <a:t>3.长期来看，石油和天然气价格或将继续受到清洁能源和可持续发展的影响。</a:t>
            </a:r>
          </a:p>
          <a:p/>
        </p:txBody>
      </p:sp>
      <p:sp>
        <p:nvSpPr>
          <p:cNvPr id="5" name="Text Placeholder 4"/>
          <p:cNvSpPr>
            <a:spLocks noGrp="1"/>
          </p:cNvSpPr>
          <p:nvPr>
            <p:ph type="body" idx="3"/>
          </p:nvPr>
        </p:nvSpPr>
        <p:spPr/>
        <p:txBody>
          <a:bodyPr/>
          <a:lstStyle/>
          <a:p>
            <a:r>
              <a:t>供需关系分析</a:t>
            </a:r>
          </a:p>
        </p:txBody>
      </p:sp>
      <p:sp>
        <p:nvSpPr>
          <p:cNvPr id="6" name="Content Placeholder 5"/>
          <p:cNvSpPr>
            <a:spLocks noGrp="1"/>
          </p:cNvSpPr>
          <p:nvPr>
            <p:ph sz="half" idx="4"/>
          </p:nvPr>
        </p:nvSpPr>
        <p:spPr/>
        <p:txBody>
          <a:bodyPr/>
          <a:lstStyle/>
          <a:p>
            <a:r>
              <a:t>1.供应方面，美国页岩油和欧佩克的产量政策对市场价格产生重要影响。</a:t>
            </a:r>
          </a:p>
          <a:p>
            <a:r>
              <a:t>2.需求方面，经济增长、工业发展和人口变化等因素将影响石油和天然气的消费需求。</a:t>
            </a:r>
          </a:p>
          <a:p>
            <a:r>
              <a:t>3.供需平衡关系的变化将导致价格波动，需密切关注市场变化。</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价格走势与影响因素分析</a:t>
            </a:r>
          </a:p>
        </p:txBody>
      </p:sp>
      <p:sp>
        <p:nvSpPr>
          <p:cNvPr id="3" name="Text Placeholder 2"/>
          <p:cNvSpPr>
            <a:spLocks noGrp="1"/>
          </p:cNvSpPr>
          <p:nvPr>
            <p:ph type="body" idx="1"/>
          </p:nvPr>
        </p:nvSpPr>
        <p:spPr/>
        <p:txBody>
          <a:bodyPr/>
          <a:lstStyle/>
          <a:p>
            <a:r>
              <a:t>政策调整影响</a:t>
            </a:r>
          </a:p>
        </p:txBody>
      </p:sp>
      <p:sp>
        <p:nvSpPr>
          <p:cNvPr id="4" name="Content Placeholder 3"/>
          <p:cNvSpPr>
            <a:spLocks noGrp="1"/>
          </p:cNvSpPr>
          <p:nvPr>
            <p:ph sz="half" idx="2"/>
          </p:nvPr>
        </p:nvSpPr>
        <p:spPr/>
        <p:txBody>
          <a:bodyPr/>
          <a:lstStyle/>
          <a:p>
            <a:r>
              <a:t>1.各国政府对清洁能源和环保政策的加强将对石油和天然气价格产生影响。</a:t>
            </a:r>
          </a:p>
          <a:p>
            <a:r>
              <a:t>2.税收政策、补贴政策和排放政策等调整将对行业成本和价格构成压力。</a:t>
            </a:r>
          </a:p>
          <a:p>
            <a:r>
              <a:t>3.政策变化的不确定性将对市场价格走势带来影响。</a:t>
            </a:r>
          </a:p>
          <a:p/>
        </p:txBody>
      </p:sp>
      <p:sp>
        <p:nvSpPr>
          <p:cNvPr id="5" name="Text Placeholder 4"/>
          <p:cNvSpPr>
            <a:spLocks noGrp="1"/>
          </p:cNvSpPr>
          <p:nvPr>
            <p:ph type="body" idx="3"/>
          </p:nvPr>
        </p:nvSpPr>
        <p:spPr/>
        <p:txBody>
          <a:bodyPr/>
          <a:lstStyle/>
          <a:p>
            <a:r>
              <a:t>地缘政治风险</a:t>
            </a:r>
          </a:p>
        </p:txBody>
      </p:sp>
      <p:sp>
        <p:nvSpPr>
          <p:cNvPr id="6" name="Content Placeholder 5"/>
          <p:cNvSpPr>
            <a:spLocks noGrp="1"/>
          </p:cNvSpPr>
          <p:nvPr>
            <p:ph sz="half" idx="4"/>
          </p:nvPr>
        </p:nvSpPr>
        <p:spPr/>
        <p:txBody>
          <a:bodyPr/>
          <a:lstStyle/>
          <a:p>
            <a:r>
              <a:t>1.地缘政治局势的变化，如中东地区局势、俄乌冲突等，将对石油和天然气价格产生重大影响。</a:t>
            </a:r>
          </a:p>
          <a:p>
            <a:r>
              <a:t>2.地缘政治风险将导致供应不稳定，进一步影响市场价格。</a:t>
            </a:r>
          </a:p>
          <a:p>
            <a:r>
              <a:t>3.加强对地缘政治风险的监测和预警，以降低价格波动带来的风险。</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价格走势与影响因素分析</a:t>
            </a:r>
          </a:p>
        </p:txBody>
      </p:sp>
      <p:sp>
        <p:nvSpPr>
          <p:cNvPr id="3" name="Text Placeholder 2"/>
          <p:cNvSpPr>
            <a:spLocks noGrp="1"/>
          </p:cNvSpPr>
          <p:nvPr>
            <p:ph type="body" idx="1"/>
          </p:nvPr>
        </p:nvSpPr>
        <p:spPr/>
        <p:txBody>
          <a:bodyPr/>
          <a:lstStyle/>
          <a:p>
            <a:r>
              <a:t>技术进步与成本变化</a:t>
            </a:r>
          </a:p>
        </p:txBody>
      </p:sp>
      <p:sp>
        <p:nvSpPr>
          <p:cNvPr id="4" name="Content Placeholder 3"/>
          <p:cNvSpPr>
            <a:spLocks noGrp="1"/>
          </p:cNvSpPr>
          <p:nvPr>
            <p:ph sz="half" idx="2"/>
          </p:nvPr>
        </p:nvSpPr>
        <p:spPr/>
        <p:txBody>
          <a:bodyPr/>
          <a:lstStyle/>
          <a:p>
            <a:r>
              <a:t>1.技术进步提高了石油和天然气的开采效率和产量，对价格构成压力。</a:t>
            </a:r>
          </a:p>
          <a:p>
            <a:r>
              <a:t>2.非常规油气资源的开发，如页岩油、煤层气等，改变了供需格局，影响市场价格。</a:t>
            </a:r>
          </a:p>
          <a:p>
            <a:r>
              <a:t>3.成本控制成为行业竞争的关键因素，低成本生产商具有更大的市场竞争力。</a:t>
            </a:r>
          </a:p>
          <a:p/>
        </p:txBody>
      </p:sp>
      <p:sp>
        <p:nvSpPr>
          <p:cNvPr id="5" name="Text Placeholder 4"/>
          <p:cNvSpPr>
            <a:spLocks noGrp="1"/>
          </p:cNvSpPr>
          <p:nvPr>
            <p:ph type="body" idx="3"/>
          </p:nvPr>
        </p:nvSpPr>
        <p:spPr/>
        <p:txBody>
          <a:bodyPr/>
          <a:lstStyle/>
          <a:p>
            <a:r>
              <a:t>可持续发展与清洁能源替代</a:t>
            </a:r>
          </a:p>
        </p:txBody>
      </p:sp>
      <p:sp>
        <p:nvSpPr>
          <p:cNvPr id="6" name="Content Placeholder 5"/>
          <p:cNvSpPr>
            <a:spLocks noGrp="1"/>
          </p:cNvSpPr>
          <p:nvPr>
            <p:ph sz="half" idx="4"/>
          </p:nvPr>
        </p:nvSpPr>
        <p:spPr/>
        <p:txBody>
          <a:bodyPr/>
          <a:lstStyle/>
          <a:p>
            <a:r>
              <a:t>1.全球加强对可持续发展的重视，清洁能源替代趋势加强，对石油和天然气价格构成压力。</a:t>
            </a:r>
          </a:p>
          <a:p>
            <a:r>
              <a:t>2.各国政府加大对可再生能源的投资和支持，减少对化石燃料的依赖。</a:t>
            </a:r>
          </a:p>
          <a:p>
            <a:r>
              <a:t>3.石油和天然气行业需加强技术创新和转型升级，以适应清洁能源替代的趋势。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技术进步与行业发展的影响</a:t>
            </a:r>
          </a:p>
        </p:txBody>
      </p:sp>
      <p:sp>
        <p:nvSpPr>
          <p:cNvPr id="3" name="Subtitle 2"/>
          <p:cNvSpPr>
            <a:spLocks noGrp="1"/>
          </p:cNvSpPr>
          <p:nvPr>
            <p:ph type="subTitle" idx="1"/>
          </p:nvPr>
        </p:nvSpPr>
        <p:spPr/>
        <p:txBody>
          <a:bodyPr/>
          <a:lstStyle/>
          <a:p>
            <a:r>
              <a:t>石油和天然气市场趋势分析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https://d.book118.com/797133034103006031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市场概述：石油与天然气现状</vt:lpstr>
      <vt:lpstr> 市场概述：石油与天然气现状</vt:lpstr>
      <vt:lpstr> 市场概述：石油与天然气现状</vt:lpstr>
      <vt:lpstr> 市场概述：石油与天然气现状</vt:lpstr>
      <vt:lpstr> 全球产量与消费趋势</vt:lpstr>
      <vt:lpstr> 全球产量与消费趋势</vt:lpstr>
      <vt:lpstr> 全球产量与消费趋势</vt:lpstr>
      <vt:lpstr> 全球产量与消费趋势</vt:lpstr>
      <vt:lpstr> 价格走势与影响因素分析</vt:lpstr>
      <vt:lpstr> 价格走势与影响因素分析</vt:lpstr>
      <vt:lpstr> 价格走势与影响因素分析</vt:lpstr>
      <vt:lpstr> 价格走势与影响因素分析</vt:lpstr>
      <vt:lpstr> 技术进步与行业发展的影响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2024-09-03T20:00:42.836</cp:lastPrinted>
  <dcterms:created xsi:type="dcterms:W3CDTF">2024-09-03T12:00:42Z</dcterms:created>
  <dcterms:modified xsi:type="dcterms:W3CDTF">2024-09-03T12:00:45Z</dcterms:modified>
</cp:coreProperties>
</file>