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EDB07-BDBF-4265-9E58-192E06B36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40ACF-BE1E-410C-8423-BE0351210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6930B-9D5C-4988-8025-96F5676FD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B79B9-FD19-4D64-B1C3-63D2321E7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E8809D-5CD5-4C49-8E50-39BDC4C90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7197D7-A6B2-49B0-B190-1EC0E3FD0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AF6620-323C-4D69-A4BE-ED9FC2AA0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EA1D1-E81A-4C32-880A-CCDBAC616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164429-C5C6-4C88-BDE4-DC7CB9879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AEAA0-CFB5-4121-BCA8-D92E627F3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E4C92-BF00-411E-854C-A87F3DFDB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34114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驾车安全要点共享春节喜悦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春节驾车安全概述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春节出行前准备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春节行车安全要点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春节停车安全指南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春节共享喜悦活动建议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春节驾车安全概述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春节交通流量大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春节期间，人们纷纷返乡、探亲、旅游，道路交通流量大幅增加，容易造成交通拥堵。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恶劣天气影响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春节期间，雨雪、冰冻、雾霾等恶劣天气多发，给行车安全带来极大挑战。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驾驶员疲劳驾驶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春节期间，驾驶员可能因连续驾车、作息不规律等原因导致疲劳驾驶，增加事故风险。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春节交通特点及风险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533" b="175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777" b="137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驾车安全重要性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保障生命安全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遵守交通规则、保持安全车速、避免疲劳驾驶等，是保障自身和他人生命安全的基本要求。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维护家庭幸福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安全驾驶不仅关乎个人安危，更关系到家庭的幸福与完整，一旦发生事故，将给家庭带来无法弥补的伤痛。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促进社会和谐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道路交通安全事关社会和谐稳定，每个驾驶员都应该自觉遵守交通法规，共同营造良好的道路交通环境。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083" r="130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驾驶员应认真学习并遵守交通法规，了解各类交通标志、标线的含义，做到知法守法。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学习交通法规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驾驶员应掌握防御性驾驶技能，如保持安全车距、观察路况、预判风险等，以降低事故发生的可能性。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提高防御性驾驶技能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驾驶员应养成良好的驾驶习惯，如不超速、不酒驾、不疲劳驾驶等，从自身做起，保障道路交通安全。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养成良好驾驶习惯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春节出行前准备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682" r="268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确保发动机正常运转，更换机油和滤清器，检查冷却系统。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检查发动机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检查刹车片磨损情况，确保刹车油充足，刹车系统正常工作。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检查刹车系统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检查轮胎磨损情况，确保轮胎气压正常，更换磨损严重的轮胎。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检查轮胎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检查车灯是否工作正常，包括近光灯、远光灯、转向灯等。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车辆检查与保养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根据目的地和交通状况，提前规划好最佳路线，避开拥堵路段。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提前规划路线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使用导航设备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准备纸质地图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792" r="12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确保导航设备更新到最新版本，输入目的地，熟悉导航语音提示。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在导航设备出现故障时，纸质地图可以作为备用导航工具。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路线规划与导航设备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如千斤顶、轮胎扳手、螺丝刀等，以应对突发情况。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准备应急工具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如备胎、润滑油、灯泡等，以备不时之需。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准备备品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包括创可贴、绷带、消毒液等，以应对轻微擦伤或碰伤。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准备急救包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确保车辆配备灭火器，并熟悉使用方法，以应对火灾等紧急情况。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准备灭火器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应急工具及备品准备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春节行车安全要点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严格按照交通信号灯的指示行驶，不闯红灯、不压黄线。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792" r="8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根据行驶方向选择合适的车道，不随意变道、插队。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保持正确车道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在路口、人行道等区域，礼让行人，确保行人安全通过。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注意行人安全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遵守交通规则与信号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与前车保持足够的安全距离，避免追尾事故。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保持安全车距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根据道路条件和交通状况，合理控制车速，避免超速行驶。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控制车速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时刻关注前方路况，提前预判并采取措施，确保行车安全。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留意前方路况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保持车距与避免超速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https://d.book118.com/797134114015006035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2024-09-09T08:24:21.695</cp:lastPrinted>
  <dcterms:created xsi:type="dcterms:W3CDTF">2024-09-09T00:24:21Z</dcterms:created>
  <dcterms:modified xsi:type="dcterms:W3CDTF">2024-09-09T00:24:23Z</dcterms:modified>
</cp:coreProperties>
</file>