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B5070-6F30-409B-848D-A37B5C565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209B7-A015-4AA5-935F-30B6E1148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D7CD5-22EA-4115-BC61-07E8F90EC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62968-007B-4D10-B020-A07A3E61C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E2CF6A-F6A6-441F-8DAA-822AFE71B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66F7E-CB6B-41E1-9F8A-3FE860AA9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6C0D85-7F13-470E-BDE5-9C76058DD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3FCDB-15B3-4AB2-BE7E-A0E4B1A58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272AD-B07E-42BB-8F0C-6588BD015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C2FF1-C7FF-45C0-956C-CCC04C28A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5800C-B903-45F6-8497-D254E930F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34130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星巴克品牌营销策略研究报告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星巴克品牌概述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星巴克品牌营销策略分析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星巴克品牌营销的成功因素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星巴克品牌营销的挑战与对策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随着全球化的加速和消费者需求的多样化，品牌营销策略对于企业的发展至关重要。星巴克作为全球知名的咖啡品牌，其成功的品牌营销策略吸引了大量研究者的关注。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研究星巴克的品牌营销策略有助于深入了解品牌建设的核心要素，为其他企业提供借鉴和启示，同时也有助于推动品牌营销理论的发展。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研究目的和方法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本研究旨在深入剖析星巴克的品牌营销策略，揭示其成功背后的原因，为其他企业提供品牌建设的参考和启示。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本研究采用文献综述和案例分析相结合的方法，系统梳理星巴克品牌营销的历史、现状和未来趋势，同时结合实际案例进行深入剖析，以期获得更深入的理解。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星巴克品牌概述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1971年，星巴克在西雅图成立，最初是一家咖啡豆零售商。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1992年，星巴克在纳斯达克上市，随后迅速扩张至全球。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1987年，星巴克与霍华德·舒尔茨合作，转型为咖啡连锁店。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2001年，星巴克进入中国市场，成为国内咖啡连锁品牌的领导者。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高端咖啡连锁品牌，提供优质咖啡和舒适的用餐环境。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时尚、专业、高品质的咖啡文化体验。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品牌定位与形象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形象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追求卓越的品质和服务，不断创新和提高。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卓越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关注社区发展，积极参与公益事业。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尊重每一位员工和顾客，倡导平等与包容。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与合作伙伴共同成长，实现共赢。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品牌核心价值观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星巴克品牌营销策略分析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星巴克始终保持对新品咖啡的创新，推出季节限定、地区特色等多种口味，满足不同消费者的口味需求。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星巴克对咖啡豆的采购、储存和研磨都有严格的标准，确保每一杯咖啡的品质和口感。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体验式消费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星巴克不仅提供咖啡，还通过营造舒适的门店环境和提供优质的服务，让消费者在享受咖啡的同时，也能体验到独特的品牌氛围。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价格差异化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针对不同的产品和服务，星巴克采取了差异化的定价策略，以满足不同消费者的需求。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星巴克通过提供优质的产品和服务，让消费者感受到产品的价值，从而接受较高的价格。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高端定位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星巴克的定价策略定位于高端市场，价格相对较高，突出了品牌的高品质形象。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直营模式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星巴克主要采用直营模式，对门店的经营和管理有严格的控制，确保品牌形象和服务的统一。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多渠道销售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除了实体门店外，星巴克还通过线上平台、移动应用等多种渠道销售产品，扩大销售网络。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全球化布局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星巴克积极开拓全球市场，将门店开到世界各地，提升品牌知名度和影响力。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星巴克推出会员计划，为会员提供积分、优惠券等福利，增加消费者的忠诚度和复购率。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限时优惠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星巴克会不定期推出限时优惠活动，如买一送一、折扣等，吸引消费者购买。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星巴克与其他品牌进行跨界合作，推出联名产品或活动，扩大品牌影响力和市场份额。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https://d.book118.com/797134130031006053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2024-09-26T23:47:27.243</cp:lastPrinted>
  <dcterms:created xsi:type="dcterms:W3CDTF">2024-09-26T15:47:27Z</dcterms:created>
  <dcterms:modified xsi:type="dcterms:W3CDTF">2024-09-26T15:47:29Z</dcterms:modified>
</cp:coreProperties>
</file>