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EA0F3-7797-4826-99BE-B8E34EE2B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2ECCC-D1E5-46D2-95AD-E7D95449B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1261D-8708-4614-88B3-5B88A8D0D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E593B-1F32-47C8-8BAF-429A1F5FD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11623B-4A94-42CB-A8D4-FF20DF873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CC25BD-269A-4EC4-80EA-CEA6674B8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B0517F-099F-407F-91F9-55EC33DC3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4CE17-F95C-48B6-B366-5E354ACDE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F9084-D61A-4F88-8DAA-CDD68A8DB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5EF9E-C27E-4168-A16E-11C545F42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7D462-69F4-43F1-9576-9CA856177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350560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老年痴呆患者睡眠护理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了解老年痴呆症与睡眠的关系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老年痴呆患者睡眠护理的要点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针对老年痴呆患者睡眠问题的护理措施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药物治疗与老年痴呆患者睡眠的关系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家属在老年痴呆患者睡眠护理中的作用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了解老年痴呆症与睡眠的关系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664" b="1066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睡眠节律紊乱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睡眠质量下降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睡眠时长不足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老年痴呆症患者可能会出现白天嗜睡、夜晚失眠的情况，导致睡眠节律紊乱。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由于认知障碍和行为异常，老年痴呆症患者可能会出现夜间惊醒、梦魇等症状，导致睡眠质量下降。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老年痴呆症患者可能会出现夜间起床活动、不自主叫喊等情况，导致夜间睡眠时长不足。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老年痴呆症对睡眠的影响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睡眠问题对老年痴呆症的影响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长期睡眠质量下降和睡眠不足可能加重老年痴呆症患者的认知障碍。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睡眠问题可能导致患者行为异常和情绪波动，增加护理难度和负担。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睡眠问题可能影响老年痴呆症患者的生活质量和日常活动能力。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加重认知障碍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增加护理难度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夜尿频繁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打鼾与呼吸暂停综合症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老年痴呆症患者的常见睡眠问题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由于生理和病理因素，老年痴呆症患者可能会出现夜尿频繁的情况。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老年痴呆症患者可能会出现打鼾、呼吸暂停等症状，需特别关注和护理。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老年痴呆症患者可能会出现入睡困难、易醒等情况，导致失眠。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老年痴呆患者睡眠护理的要点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创造良好的睡眠环境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保持室内安静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降低室内噪音，如关闭电视、收音机等设备，避免外界干扰。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调整室内温度和湿度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保持适宜的室内温度和湿度，以增加患者的舒适感。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床铺的舒适度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选择适合老年人的床铺，如软硬适中的床垫、高度合适的枕头等。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帮助患者建立规律的作息时间，尽量保持每天的作息时间一致。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固定的作息时间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睡前放松活动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避免刺激性物质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8" r="9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鼓励患者在睡前进行一些放松的活动，如泡热水澡、听轻音乐等。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避免患者在睡前饮用咖啡、茶等刺激性物质，以及吸烟等不良习惯。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建立规律的睡眠习惯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关注患者的情绪变化，给予他们情感上的支持和安慰，以缓解焦虑、抑郁等情绪问题。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458" r="8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58" r="17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针对患者的认知障碍，采用认知行为疗法等心理治疗方法，帮助他们改善睡眠问题。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与患者建立良好的沟通与交流，了解他们的需求和困扰，帮助他们解决生活中的问题。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心理护理与睡眠质量的关系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避免刺激性饮食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减少咖啡因、辛辣等刺激性物质的摄入，以免影响睡眠。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增加维生素和矿物质的摄入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适当增加维生素D、钙等营养素的摄入，有助于改善睡眠质量。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避免过度饱腹或饥饿状态，尽量保持适中的饮食量。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饮食与睡眠的相互作用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针对老年痴呆患者睡眠问题的护理措施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https://d.book118.com/797135056034006036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2024-09-11T02:31:42.051</cp:lastPrinted>
  <dcterms:created xsi:type="dcterms:W3CDTF">2024-09-10T18:31:42Z</dcterms:created>
  <dcterms:modified xsi:type="dcterms:W3CDTF">2024-09-10T18:31:44Z</dcterms:modified>
</cp:coreProperties>
</file>