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DAE8D-C9B3-431B-9C90-3567F5C8B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1949A-566C-4516-95EC-8B4E38937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0ACAB-9695-4BE0-A62A-CD2635C19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38A75-1A7C-4ADC-AE97-BB1A53475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D7CAE9-CDBE-49C8-A366-9E134CE8E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451D9C-FE31-43C8-B0E7-E7D9AC454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C50E33-881B-4920-BD54-AD61A57F7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9BAB1-10A5-45A2-A0D7-615EDC88C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1BB8C-2D5E-4B3B-AF72-F2CA18A13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0A56E-1AFA-481B-8A7E-49C16D249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D09A4-D61A-4446-8FF9-270E78BE8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36021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台风预防和自救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台风应急自救方法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台风后的恢复工作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台风预防和自救的宣传教育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台风的定义和形成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是发生在热带海面上的气旋性涡旋，由水汽凝结释放的潜热和上升气流共同作用形成。当热带海面温度超过26.5℃，热带扰动发展为热带低压，进一步发展成为热带风暴，当风速达到每小时118公里或以上时，就称为台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台风的定义和形成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台风的分类和等级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根据风速和破坏程度，台风可以分为超强台风、强台风、台风、强热带风暴和热带风暴。其中，超强台风的风力最大，风速达到或超过每小时160公里，具有极强的破坏力。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台风的分类和等级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台风的路径和影响范围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台风的路径和影响范围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台风的路径受多种因素影响，包括副热带高压、季风、地形等。台风带来的强风、暴雨和风暴潮等灾害，对人类的生命财产安全构成严重威胁。台风经过的地区通常会遭受不同程度的破坏，影响范围广泛。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气象预报和预警机制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气象预报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气象部门通过卫星、雷达等多种手段持续监测天气变化，及时发布台风预警信息。公众应密切关注气象预报，了解台风动向。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政府和相关部门建立预警机制，通过电视、广播、短信、社交媒体等多种渠道向公众发布台风预警，提醒公众采取防范措施。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物资储备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准备足够的食物、水和其他必需品，以及必要的急救药品和防护用品。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家居加固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检查并加固门窗、屋顶等易受损部位，确保结构安全。收起或加固室外物品，防止被风吹落。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与家人共同制定应急计划，明确在台风来临时各自的职责和撤离路线。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家庭防台风准备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尽量避免外出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在台风来临时，应尽量避免外出，待在安全的地方。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寻找安全庇护场所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如需外出，应寻找坚固的建筑物或庇护所避风，远离广告牌、大树、电线杆等易倒塌的物体。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保持警觉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在室外时，保持警觉，注意观察周围环境，遇到危险时及时采取防护措施或寻求帮助。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室外防台风措施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台风应急自救方法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https://d.book118.com/797136021113006031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2024-09-03T22:02:01.601</cp:lastPrinted>
  <dcterms:created xsi:type="dcterms:W3CDTF">2024-09-03T14:02:01Z</dcterms:created>
  <dcterms:modified xsi:type="dcterms:W3CDTF">2024-09-03T14:02:03Z</dcterms:modified>
</cp:coreProperties>
</file>