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AD347-4701-4ED0-8BC0-8381AC28E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0E6F1-B450-4688-81C1-5C956796F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6B898-8F60-4E6A-BD42-6DE719C38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B65EA-510A-423D-9547-83E3CCCE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24A6B-313E-4131-80AE-3F8B2680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17127A-0B48-4C58-AE2F-FEE73A39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601E9B-E797-4F76-8DDF-C94A2A518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BA7A7-F483-45D6-A892-6EFD8F234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A4FAC-96F5-4C1F-8C0C-31C6D915F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484ED-B151-499C-AE6C-F0A06C90E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D0655-AB68-4DD0-8DEB-A0E8B0254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36050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护理小讲课PPT\n## 1.基础护理概念及重要性\n### 1.1基础护理的定义与范围\n### 1.2基础护理在医疗体系中的地位\n### 1.3基础护理对于患者康复的重要性\n## 2.基础护理操作技能\n### 2.1患者清洁与舒适护理\n### 2.2患者饮食与排泄护理\n### 2.3患者安全与保护护理\n## 3.基础护理理论知识\n### 3.1患者生命体征评估与观察\n### 3.2患者用药护理知识\n### 3.3患者心理护理与支持\n## 4.基础护理沟通技巧\n### 4.1有效沟通的重要性\n### 4.2护患沟通的基本原则与方法\n### 4.3处理护患纠纷与投诉的技巧\n## 5.基础护理职业道德\n### 5.1护理职业道德的基本原则\n### 5.2护理职业行为规范\n### 5.3护理职业发展与职业规划\n## 6.基础护理实践案例分析\n### 6.1成功基础护理案例分析\n### 6.2基础护理失误案例分析\n### 6.3基础护理风险预防与应对策略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基础护理小讲课PPT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基础护理概念及重要性</a:t>
            </a:r>
            <a:endParaRPr/>
          </a:p>
        </p:txBody>
      </p:sp>
      <p:sp>
        <p:nvSpPr>
          <p:cNvPr id="9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基础护理是护理工作的基础和核心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包括患者清洁、饮食、排泄等日常生活护理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涉及患者生命体征监测、用药护理、心理护理等</a:t>
                </a:r>
                <a:endParaRPr/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基础护理的范围广泛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涵盖从住院到出院的整个护理过程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涉及内科、外科、儿科、老年科等各类患者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基础护理的目标是促进患者康复和预防并发症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通过护理干预减少患者不适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提高患者生活质量和满意度</a:t>
                </a:r>
                <a:endParaRPr/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基础护理的定义与范围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基础护理是医疗体系的基石</a:t>
                </a:r>
                <a:endParaRPr/>
              </a:p>
            </p:txBody>
          </p:sp>
          <p:sp>
            <p:nvSpPr>
              <p:cNvPr id="1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为患者提供基本的医疗护理服务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保障患者的生命安全和健康</a:t>
                </a:r>
                <a:endParaRPr/>
              </a:p>
            </p:txBody>
          </p:sp>
        </p:grpSp>
        <p:grpSp>
          <p:nvGrpSpPr>
            <p:cNvPr id="1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基础护理与临床医学相辅相成</a:t>
                </a:r>
                <a:endParaRPr/>
              </a:p>
            </p:txBody>
          </p:sp>
          <p:sp>
            <p:nvSpPr>
              <p:cNvPr id="1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基础护理为临床医学提供支持和保障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临床医学为基础护理提供指导和发展方向</a:t>
                </a:r>
                <a:endParaRPr/>
              </a:p>
            </p:txBody>
          </p:sp>
        </p:grpSp>
        <p:grpSp>
          <p:nvGrpSpPr>
            <p:cNvPr id="1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基础护理在公共卫生中发挥重要作用</a:t>
                </a:r>
                <a:endParaRPr/>
              </a:p>
            </p:txBody>
          </p:sp>
          <p:sp>
            <p:nvSpPr>
              <p:cNvPr id="1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通过基础护理预防疾病和传播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提高国民健康水平和生活质量</a:t>
                </a:r>
                <a:endParaRPr/>
              </a:p>
            </p:txBody>
          </p:sp>
        </p:grpSp>
      </p:grpSp>
      <p:pic>
        <p:nvPicPr>
          <p:cNvPr id="1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基础护理有助于减轻患者痛苦</a:t>
                </a:r>
                <a:endParaRPr/>
              </a:p>
            </p:txBody>
          </p:sp>
          <p:sp>
            <p:nvSpPr>
              <p:cNvPr id="1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通过护理干预缓解患者的不适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提高患者的舒适度和生活质量</a:t>
                </a:r>
                <a:endParaRPr/>
              </a:p>
            </p:txBody>
          </p:sp>
        </p:grpSp>
        <p:grpSp>
          <p:nvGrpSpPr>
            <p:cNvPr id="16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基础护理促进患者康复</a:t>
                </a:r>
                <a:endParaRPr/>
              </a:p>
            </p:txBody>
          </p:sp>
          <p:sp>
            <p:nvSpPr>
              <p:cNvPr id="1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通过护理措施预防并发症的发生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促进患者身体和心理的康复</a:t>
                </a:r>
                <a:endParaRPr/>
              </a:p>
            </p:txBody>
          </p:sp>
        </p:grpSp>
        <p:grpSp>
          <p:nvGrpSpPr>
            <p:cNvPr id="17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基础护理提高患者满意度</a:t>
                </a:r>
                <a:endParaRPr/>
              </a:p>
            </p:txBody>
          </p:sp>
          <p:sp>
            <p:nvSpPr>
              <p:cNvPr id="1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通过优质的护理服务提高患者满意度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建立良好的医患关系和提高医疗服务质量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基础护理对于患者康复的重要性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基础护理操作技能</a:t>
            </a:r>
            <a:endParaRPr/>
          </a:p>
        </p:txBody>
      </p:sp>
      <p:sp>
        <p:nvSpPr>
          <p:cNvPr id="1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患者清洁护理包括洗漱、沐浴、床上擦浴等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保持患者皮肤清洁，预防感染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选用合适的清洁用品和护理方法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患者舒适护理包括翻身、按摩、保暖等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缓解患者的不适和疼痛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提高患者的舒适度和睡眠质量</a:t>
                </a:r>
                <a:endParaRPr/>
              </a:p>
            </p:txBody>
          </p:sp>
          <p:pic>
            <p:nvPicPr>
              <p:cNvPr id="1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患者清洁与舒适护理的注意事项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注意患者的病情和舒适度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使用合适的护理用品和技巧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保持护理操作的规范和连贯性</a:t>
                </a:r>
                <a:endParaRPr/>
              </a:p>
            </p:txBody>
          </p:sp>
          <p:pic>
            <p:nvPicPr>
              <p:cNvPr id="1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患者清洁与舒适护理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患者饮食护理包括膳食选择、喂食、营养支持等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根据患者的病情和营养需求选择合适的膳食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采用合适的喂食方法和技巧</a:t>
                </a:r>
                <a:endParaRPr/>
              </a:p>
            </p:txBody>
          </p:sp>
          <p:sp>
            <p:nvSpPr>
              <p:cNvPr id="20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患者排泄护理包括排便、排尿、护理排泄器官等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帮助患者解决排泄问题，保持皮肤清洁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使用合适的护理用品和方法</a:t>
                </a:r>
                <a:endParaRPr/>
              </a:p>
            </p:txBody>
          </p:sp>
          <p:sp>
            <p:nvSpPr>
              <p:cNvPr id="20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患者饮食与排泄护理的注意事项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注意患者的病情和营养状况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遵循护理规范和操作流程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保持患者的安全和舒适</a:t>
                </a:r>
                <a:endParaRPr/>
              </a:p>
            </p:txBody>
          </p:sp>
          <p:sp>
            <p:nvSpPr>
              <p:cNvPr id="21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患者饮食与排泄护理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患者安全护理包括防止跌倒、保护管路、安全用药等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采取有效的预防措施，降低患者安全风险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遵循安全护理规范和操作流程</a:t>
                </a:r>
                <a:endParaRPr/>
              </a:p>
            </p:txBody>
          </p:sp>
          <p:sp>
            <p:nvSpPr>
              <p:cNvPr id="21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患者保护护理包括预防压疮、保护关节、避免损伤等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采用合适的护理用品和方法，减少患者损伤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关注患者的舒适度和舒适度</a:t>
                </a:r>
                <a:endParaRPr/>
              </a:p>
            </p:txBody>
          </p:sp>
          <p:sp>
            <p:nvSpPr>
              <p:cNvPr id="22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患者安全与保护护理的注意事项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注意患者的病情和舒适度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遵循护理规范和操作流程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保持患者的安全和舒适</a:t>
                </a:r>
                <a:endParaRPr/>
              </a:p>
            </p:txBody>
          </p:sp>
          <p:sp>
            <p:nvSpPr>
              <p:cNvPr id="22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患者安全与保护护理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基础护理理论知识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患者生命体征评估包括体温、脉搏、呼吸、血压等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使用合适的评估工具和测量方法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评估患者的生命体征和病情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患者生命体征观察包括观察频率、异常处理、记录与报告等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按照护理规范和流程进行观察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对异常生命体征及时处理和报告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患者生命体征评估与观察的注意事项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注意患者的病情和舒适度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遵循护理规范和操作流程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保持患者的安全和舒适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患者生命体征评估与观察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患者用药护理包括药物选择、给药方法、药物过敏反应等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根据患者的病情和用药需求选择合适的药物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采用合适的给药方法和技巧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患者用药护理的注意事项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注意患者的病情和用药反应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遵循护理规范和操作流程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保持患者的安全和舒适</a:t>
                </a:r>
                <a:endParaRPr/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患者用药护理知识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患者心理护理与支持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3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患者心理护理包括心理评估、心理干预、心理支持等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采用合适的心理评估工具和干预方法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提供心理支持和安慰，缓解患者的心理压力</a:t>
                </a:r>
                <a:endParaRPr/>
              </a:p>
            </p:txBody>
          </p:sp>
          <p:sp>
            <p:nvSpPr>
              <p:cNvPr id="3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患者心理护理的注意事项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遵循护理规范和操作流程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保持患者的安全和舒适</a:t>
                </a:r>
                <a:endParaRPr/>
              </a:p>
            </p:txBody>
          </p:sp>
          <p:sp>
            <p:nvSpPr>
              <p:cNvPr id="4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https://d.book118.com/797136050050006043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基础护理小讲课PPT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2024-09-17T02:01:32.831</cp:lastPrinted>
  <dcterms:created xsi:type="dcterms:W3CDTF">2024-09-16T18:01:32Z</dcterms:created>
  <dcterms:modified xsi:type="dcterms:W3CDTF">2024-09-16T18:01:34Z</dcterms:modified>
</cp:coreProperties>
</file>