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6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8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hyperlink" Target="http://office.msn.com.cn/" TargetMode="External" /><Relationship Id="rId3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hyperlink" Target="http://office.msn.com.cn/" TargetMode="External" /><Relationship Id="rId3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hyperlink" Target="http://office.msn.com.cn/" TargetMode="External" /><Relationship Id="rId3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jpeg" /><Relationship Id="rId2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png" /><Relationship Id="rId2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E205AA-17FD-485D-91A4-D772E098B1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0252AA-376A-4A30-8F4D-D865B769C9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7F107C-E022-4C81-8E9C-E7BA8A1CD3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4F08A0-857D-4957-9252-0DF1A4E799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C6CD578-0F92-4766-954D-C991485897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2E12FC5-036B-449A-864A-230DECED45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7B0050B-9116-492C-9819-97BE10F0FF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742AE3-340E-47C3-B921-4DC64B4DAD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B6DB009-F223-44B0-9BC5-C5C55B5222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D7ED7D-DB8E-42FD-94F1-CDCF4FF4FB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1BFDC5-BAB0-4E09-8D57-73BE429220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封面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33846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0" y="0"/>
            <a:ext cx="12192000" cy="14658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900754" y="4460206"/>
            <a:ext cx="5390866" cy="732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0" hasCustomPrompt="1"/>
          </p:nvPr>
        </p:nvSpPr>
        <p:spPr>
          <a:xfrm>
            <a:off x="900754" y="325734"/>
            <a:ext cx="6609502" cy="28797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buNone/>
              <a:defRPr kumimoji="1" lang="zh-CN" altLang="en-US" sz="9600" b="0">
                <a:solidFill>
                  <a:schemeClr val="bg1"/>
                </a:solidFill>
                <a:effectLst>
                  <a:innerShdw blurRad="63500" dist="63500" dir="16200000">
                    <a:prstClr val="black">
                      <a:alpha val="20000"/>
                    </a:prstClr>
                  </a:innerShdw>
                </a:effectLst>
                <a:cs typeface="+mn-ea"/>
              </a:defRPr>
            </a:lvl1pPr>
          </a:lstStyle>
          <a:p>
            <a:r>
              <a:rPr kumimoji="1" lang="en-US" altLang="zh-CN" sz="9600" b="1">
                <a:solidFill>
                  <a:schemeClr val="bg1"/>
                </a:solidFill>
                <a:effectLst>
                  <a:innerShdw blurRad="63500" dist="63500" dir="16200000">
                    <a:prstClr val="black">
                      <a:alpha val="20000"/>
                    </a:prstClr>
                  </a:innerShdw>
                </a:effectLst>
                <a:cs typeface="+mn-ea"/>
                <a:sym typeface="+mn-lt"/>
              </a:rPr>
              <a:t>FINANCIAL</a:t>
            </a:r>
            <a:endParaRPr kumimoji="1" lang="zh-CN" altLang="en-US" sz="9600" b="1">
              <a:solidFill>
                <a:schemeClr val="bg1"/>
              </a:solidFill>
              <a:effectLst>
                <a:innerShdw blurRad="63500" dist="63500" dir="16200000">
                  <a:prstClr val="black">
                    <a:alpha val="20000"/>
                  </a:prstClr>
                </a:innerShdw>
              </a:effectLst>
              <a:cs typeface="+mn-ea"/>
              <a:sym typeface="+mn-lt"/>
            </a:endParaRPr>
          </a:p>
          <a:p>
            <a:r>
              <a:rPr kumimoji="1" lang="en-US" altLang="zh-CN" sz="9600" b="1">
                <a:solidFill>
                  <a:schemeClr val="bg1"/>
                </a:solidFill>
                <a:effectLst>
                  <a:innerShdw blurRad="63500" dist="63500" dir="16200000">
                    <a:prstClr val="black">
                      <a:alpha val="20000"/>
                    </a:prstClr>
                  </a:innerShdw>
                </a:effectLst>
                <a:cs typeface="+mn-ea"/>
                <a:sym typeface="+mn-lt"/>
              </a:rPr>
              <a:t>INDUSTRY</a:t>
            </a:r>
            <a:endParaRPr kumimoji="1" lang="zh-CN" altLang="en-US" sz="9600" b="1">
              <a:solidFill>
                <a:schemeClr val="bg1"/>
              </a:solidFill>
              <a:effectLst>
                <a:innerShdw blurRad="63500" dist="63500" dir="16200000">
                  <a:prstClr val="black">
                    <a:alpha val="20000"/>
                  </a:prstClr>
                </a:innerShdw>
              </a:effectLst>
              <a:cs typeface="+mn-ea"/>
              <a:sym typeface="+mn-lt"/>
            </a:endParaRPr>
          </a:p>
        </p:txBody>
      </p:sp>
      <p:sp>
        <p:nvSpPr>
          <p:cNvPr id="11" name="文本占位符 9"/>
          <p:cNvSpPr>
            <a:spLocks noGrp="1"/>
          </p:cNvSpPr>
          <p:nvPr>
            <p:ph type="body" sz="quarter" idx="11" hasCustomPrompt="1"/>
          </p:nvPr>
        </p:nvSpPr>
        <p:spPr>
          <a:xfrm>
            <a:off x="900754" y="3544527"/>
            <a:ext cx="5948974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ct val="0"/>
              </a:spcBef>
              <a:buNone/>
              <a:defRPr sz="5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zh-CN" altLang="en-US"/>
              <a:t>金融行业年终总结</a:t>
            </a:r>
          </a:p>
        </p:txBody>
      </p:sp>
      <p:sp>
        <p:nvSpPr>
          <p:cNvPr id="13" name="文本占位符 9"/>
          <p:cNvSpPr>
            <a:spLocks noGrp="1"/>
          </p:cNvSpPr>
          <p:nvPr>
            <p:ph type="body" sz="quarter" idx="12" hasCustomPrompt="1"/>
          </p:nvPr>
        </p:nvSpPr>
        <p:spPr>
          <a:xfrm>
            <a:off x="900754" y="4533499"/>
            <a:ext cx="5948974" cy="69249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ct val="0"/>
              </a:spcBef>
              <a:buNone/>
              <a:defRPr sz="39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altLang="zh-CN"/>
              <a:t>POWERPOINT TEMPLATE</a:t>
            </a: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三项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 userDrawn="1"/>
        </p:nvSpPr>
        <p:spPr>
          <a:xfrm>
            <a:off x="0" y="1889760"/>
            <a:ext cx="12192000" cy="49682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0" y="0"/>
            <a:ext cx="12192000" cy="14658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pic>
        <p:nvPicPr>
          <p:cNvPr id="23" name="图片 22">
            <a:hlinkClick r:id="rId2"/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6387135"/>
            <a:ext cx="1828800" cy="243840"/>
          </a:xfrm>
          <a:prstGeom prst="rect">
            <a:avLst/>
          </a:prstGeom>
        </p:spPr>
      </p:pic>
      <p:sp>
        <p:nvSpPr>
          <p:cNvPr id="24" name="文本占位符 9"/>
          <p:cNvSpPr>
            <a:spLocks noGrp="1"/>
          </p:cNvSpPr>
          <p:nvPr>
            <p:ph type="body" sz="quarter" idx="12" hasCustomPrompt="1"/>
          </p:nvPr>
        </p:nvSpPr>
        <p:spPr>
          <a:xfrm>
            <a:off x="2931717" y="271197"/>
            <a:ext cx="6314549" cy="142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buNone/>
              <a:defRPr kumimoji="1" lang="en-US" altLang="zh-CN" sz="9600" b="1" smtClean="0">
                <a:solidFill>
                  <a:schemeClr val="accent2"/>
                </a:solidFill>
                <a:effectLst>
                  <a:innerShdw blurRad="63500" dist="63500" dir="16200000">
                    <a:prstClr val="black">
                      <a:alpha val="20000"/>
                    </a:prstClr>
                  </a:innerShdw>
                </a:effectLst>
                <a:cs typeface="+mn-ea"/>
              </a:defRPr>
            </a:lvl1pPr>
          </a:lstStyle>
          <a:p>
            <a:pPr marL="0" lvl="0" algn="ctr" defTabSz="914400"/>
            <a:r>
              <a:rPr lang="en-US" altLang="zh-CN"/>
              <a:t>CONTENTS</a:t>
            </a:r>
          </a:p>
        </p:txBody>
      </p:sp>
      <p:sp>
        <p:nvSpPr>
          <p:cNvPr id="25" name="文本占位符 9"/>
          <p:cNvSpPr>
            <a:spLocks noGrp="1"/>
          </p:cNvSpPr>
          <p:nvPr>
            <p:ph type="body" sz="quarter" idx="13" hasCustomPrompt="1"/>
          </p:nvPr>
        </p:nvSpPr>
        <p:spPr>
          <a:xfrm>
            <a:off x="3822227" y="2544518"/>
            <a:ext cx="4547546" cy="70788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571500" indent="-57150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n"/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/>
              <a:t>ONE  </a:t>
            </a:r>
            <a:r>
              <a:rPr lang="zh-CN" altLang="en-US"/>
              <a:t>工作回顾</a:t>
            </a:r>
          </a:p>
        </p:txBody>
      </p:sp>
      <p:sp>
        <p:nvSpPr>
          <p:cNvPr id="26" name="文本占位符 9"/>
          <p:cNvSpPr>
            <a:spLocks noGrp="1"/>
          </p:cNvSpPr>
          <p:nvPr>
            <p:ph type="body" sz="quarter" idx="14" hasCustomPrompt="1"/>
          </p:nvPr>
        </p:nvSpPr>
        <p:spPr>
          <a:xfrm>
            <a:off x="3822227" y="3429000"/>
            <a:ext cx="4547546" cy="70788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571500" indent="-57150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n"/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/>
              <a:t>ONE  </a:t>
            </a:r>
            <a:r>
              <a:rPr lang="zh-CN" altLang="en-US"/>
              <a:t>工作回顾</a:t>
            </a:r>
          </a:p>
        </p:txBody>
      </p:sp>
      <p:sp>
        <p:nvSpPr>
          <p:cNvPr id="27" name="文本占位符 9"/>
          <p:cNvSpPr>
            <a:spLocks noGrp="1"/>
          </p:cNvSpPr>
          <p:nvPr>
            <p:ph type="body" sz="quarter" idx="15" hasCustomPrompt="1"/>
          </p:nvPr>
        </p:nvSpPr>
        <p:spPr>
          <a:xfrm>
            <a:off x="3822227" y="4287692"/>
            <a:ext cx="4547546" cy="70788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571500" indent="-57150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n"/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/>
              <a:t>ONE  </a:t>
            </a:r>
            <a:r>
              <a:rPr lang="zh-CN" altLang="en-US"/>
              <a:t>工作回顾</a:t>
            </a:r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四项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 userDrawn="1"/>
        </p:nvSpPr>
        <p:spPr>
          <a:xfrm>
            <a:off x="0" y="1889760"/>
            <a:ext cx="12192000" cy="49682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0" y="0"/>
            <a:ext cx="12192000" cy="14658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4" name="文本占位符 9"/>
          <p:cNvSpPr>
            <a:spLocks noGrp="1"/>
          </p:cNvSpPr>
          <p:nvPr>
            <p:ph type="body" sz="quarter" idx="12" hasCustomPrompt="1"/>
          </p:nvPr>
        </p:nvSpPr>
        <p:spPr>
          <a:xfrm>
            <a:off x="2931717" y="271197"/>
            <a:ext cx="6314549" cy="142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buNone/>
              <a:defRPr kumimoji="1" lang="en-US" altLang="zh-CN" sz="9600" b="1" smtClean="0">
                <a:solidFill>
                  <a:schemeClr val="accent2"/>
                </a:solidFill>
                <a:effectLst>
                  <a:innerShdw blurRad="63500" dist="63500" dir="16200000">
                    <a:prstClr val="black">
                      <a:alpha val="20000"/>
                    </a:prstClr>
                  </a:innerShdw>
                </a:effectLst>
                <a:cs typeface="+mn-ea"/>
              </a:defRPr>
            </a:lvl1pPr>
          </a:lstStyle>
          <a:p>
            <a:pPr marL="0" lvl="0" algn="ctr" defTabSz="914400"/>
            <a:r>
              <a:rPr lang="en-US" altLang="zh-CN"/>
              <a:t>CONTENTS</a:t>
            </a:r>
          </a:p>
        </p:txBody>
      </p:sp>
      <p:sp>
        <p:nvSpPr>
          <p:cNvPr id="25" name="文本占位符 9"/>
          <p:cNvSpPr>
            <a:spLocks noGrp="1"/>
          </p:cNvSpPr>
          <p:nvPr>
            <p:ph type="body" sz="quarter" idx="13" hasCustomPrompt="1"/>
          </p:nvPr>
        </p:nvSpPr>
        <p:spPr>
          <a:xfrm>
            <a:off x="3822227" y="2190575"/>
            <a:ext cx="4547546" cy="70788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571500" indent="-57150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n"/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/>
              <a:t>ONE  </a:t>
            </a:r>
            <a:r>
              <a:rPr lang="zh-CN" altLang="en-US"/>
              <a:t>工作回顾</a:t>
            </a:r>
          </a:p>
        </p:txBody>
      </p:sp>
      <p:sp>
        <p:nvSpPr>
          <p:cNvPr id="26" name="文本占位符 9"/>
          <p:cNvSpPr>
            <a:spLocks noGrp="1"/>
          </p:cNvSpPr>
          <p:nvPr>
            <p:ph type="body" sz="quarter" idx="14" hasCustomPrompt="1"/>
          </p:nvPr>
        </p:nvSpPr>
        <p:spPr>
          <a:xfrm>
            <a:off x="3822227" y="3075057"/>
            <a:ext cx="4547546" cy="70788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571500" indent="-57150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n"/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/>
              <a:t>ONE  </a:t>
            </a:r>
            <a:r>
              <a:rPr lang="zh-CN" altLang="en-US"/>
              <a:t>工作回顾</a:t>
            </a:r>
          </a:p>
        </p:txBody>
      </p:sp>
      <p:sp>
        <p:nvSpPr>
          <p:cNvPr id="27" name="文本占位符 9"/>
          <p:cNvSpPr>
            <a:spLocks noGrp="1"/>
          </p:cNvSpPr>
          <p:nvPr>
            <p:ph type="body" sz="quarter" idx="15" hasCustomPrompt="1"/>
          </p:nvPr>
        </p:nvSpPr>
        <p:spPr>
          <a:xfrm>
            <a:off x="3822227" y="3933749"/>
            <a:ext cx="4547546" cy="70788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571500" indent="-57150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n"/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/>
              <a:t>ONE  </a:t>
            </a:r>
            <a:r>
              <a:rPr lang="zh-CN" altLang="en-US"/>
              <a:t>工作回顾</a:t>
            </a:r>
          </a:p>
        </p:txBody>
      </p:sp>
      <p:sp>
        <p:nvSpPr>
          <p:cNvPr id="28" name="文本占位符 9"/>
          <p:cNvSpPr>
            <a:spLocks noGrp="1"/>
          </p:cNvSpPr>
          <p:nvPr>
            <p:ph type="body" sz="quarter" idx="16" hasCustomPrompt="1"/>
          </p:nvPr>
        </p:nvSpPr>
        <p:spPr>
          <a:xfrm>
            <a:off x="3822227" y="4792441"/>
            <a:ext cx="4547546" cy="70788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571500" indent="-57150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n"/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/>
              <a:t>ONE  </a:t>
            </a:r>
            <a:r>
              <a:rPr lang="zh-CN" altLang="en-US"/>
              <a:t>工作回顾</a:t>
            </a:r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五项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 userDrawn="1"/>
        </p:nvSpPr>
        <p:spPr>
          <a:xfrm>
            <a:off x="0" y="1889760"/>
            <a:ext cx="12192000" cy="49682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0" y="0"/>
            <a:ext cx="12192000" cy="14658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pic>
        <p:nvPicPr>
          <p:cNvPr id="23" name="图片 22">
            <a:hlinkClick r:id="rId2"/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6387135"/>
            <a:ext cx="1828800" cy="243840"/>
          </a:xfrm>
          <a:prstGeom prst="rect">
            <a:avLst/>
          </a:prstGeom>
        </p:spPr>
      </p:pic>
      <p:sp>
        <p:nvSpPr>
          <p:cNvPr id="24" name="文本占位符 9"/>
          <p:cNvSpPr>
            <a:spLocks noGrp="1"/>
          </p:cNvSpPr>
          <p:nvPr>
            <p:ph type="body" sz="quarter" idx="12" hasCustomPrompt="1"/>
          </p:nvPr>
        </p:nvSpPr>
        <p:spPr>
          <a:xfrm>
            <a:off x="2931717" y="271197"/>
            <a:ext cx="6314549" cy="142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buNone/>
              <a:defRPr kumimoji="1" lang="en-US" altLang="zh-CN" sz="9600" b="1" smtClean="0">
                <a:solidFill>
                  <a:schemeClr val="accent2"/>
                </a:solidFill>
                <a:effectLst>
                  <a:innerShdw blurRad="63500" dist="63500" dir="16200000">
                    <a:prstClr val="black">
                      <a:alpha val="20000"/>
                    </a:prstClr>
                  </a:innerShdw>
                </a:effectLst>
                <a:cs typeface="+mn-ea"/>
              </a:defRPr>
            </a:lvl1pPr>
          </a:lstStyle>
          <a:p>
            <a:pPr marL="0" lvl="0" algn="ctr" defTabSz="914400"/>
            <a:r>
              <a:rPr lang="en-US" altLang="zh-CN"/>
              <a:t>CONTENTS</a:t>
            </a:r>
          </a:p>
        </p:txBody>
      </p:sp>
      <p:sp>
        <p:nvSpPr>
          <p:cNvPr id="25" name="文本占位符 9"/>
          <p:cNvSpPr>
            <a:spLocks noGrp="1"/>
          </p:cNvSpPr>
          <p:nvPr>
            <p:ph type="body" sz="quarter" idx="13" hasCustomPrompt="1"/>
          </p:nvPr>
        </p:nvSpPr>
        <p:spPr>
          <a:xfrm>
            <a:off x="3822227" y="2190575"/>
            <a:ext cx="4547546" cy="70788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571500" indent="-57150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n"/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/>
              <a:t>ONE  </a:t>
            </a:r>
            <a:r>
              <a:rPr lang="zh-CN" altLang="en-US"/>
              <a:t>工作回顾</a:t>
            </a:r>
          </a:p>
        </p:txBody>
      </p:sp>
      <p:sp>
        <p:nvSpPr>
          <p:cNvPr id="26" name="文本占位符 9"/>
          <p:cNvSpPr>
            <a:spLocks noGrp="1"/>
          </p:cNvSpPr>
          <p:nvPr>
            <p:ph type="body" sz="quarter" idx="14" hasCustomPrompt="1"/>
          </p:nvPr>
        </p:nvSpPr>
        <p:spPr>
          <a:xfrm>
            <a:off x="3822227" y="3075057"/>
            <a:ext cx="4547546" cy="70788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571500" indent="-57150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n"/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/>
              <a:t>ONE  </a:t>
            </a:r>
            <a:r>
              <a:rPr lang="zh-CN" altLang="en-US"/>
              <a:t>工作回顾</a:t>
            </a:r>
          </a:p>
        </p:txBody>
      </p:sp>
      <p:sp>
        <p:nvSpPr>
          <p:cNvPr id="27" name="文本占位符 9"/>
          <p:cNvSpPr>
            <a:spLocks noGrp="1"/>
          </p:cNvSpPr>
          <p:nvPr>
            <p:ph type="body" sz="quarter" idx="15" hasCustomPrompt="1"/>
          </p:nvPr>
        </p:nvSpPr>
        <p:spPr>
          <a:xfrm>
            <a:off x="3822227" y="3933749"/>
            <a:ext cx="4547546" cy="70788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571500" indent="-57150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n"/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/>
              <a:t>ONE  </a:t>
            </a:r>
            <a:r>
              <a:rPr lang="zh-CN" altLang="en-US"/>
              <a:t>工作回顾</a:t>
            </a:r>
          </a:p>
        </p:txBody>
      </p:sp>
      <p:sp>
        <p:nvSpPr>
          <p:cNvPr id="28" name="文本占位符 9"/>
          <p:cNvSpPr>
            <a:spLocks noGrp="1"/>
          </p:cNvSpPr>
          <p:nvPr>
            <p:ph type="body" sz="quarter" idx="16" hasCustomPrompt="1"/>
          </p:nvPr>
        </p:nvSpPr>
        <p:spPr>
          <a:xfrm>
            <a:off x="3822227" y="4792441"/>
            <a:ext cx="4547546" cy="70788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571500" indent="-57150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n"/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/>
              <a:t>ONE  </a:t>
            </a:r>
            <a:r>
              <a:rPr lang="zh-CN" altLang="en-US"/>
              <a:t>工作回顾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7" hasCustomPrompt="1"/>
          </p:nvPr>
        </p:nvSpPr>
        <p:spPr>
          <a:xfrm>
            <a:off x="3822227" y="5603715"/>
            <a:ext cx="4547546" cy="70788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571500" indent="-57150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n"/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/>
              <a:t>ONE  </a:t>
            </a:r>
            <a:r>
              <a:rPr lang="zh-CN" altLang="en-US"/>
              <a:t>工作回顾</a:t>
            </a:r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六项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 userDrawn="1"/>
        </p:nvSpPr>
        <p:spPr>
          <a:xfrm>
            <a:off x="0" y="1889760"/>
            <a:ext cx="12192000" cy="49682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0" y="0"/>
            <a:ext cx="12192000" cy="14658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pic>
        <p:nvPicPr>
          <p:cNvPr id="23" name="图片 22">
            <a:hlinkClick r:id="rId2"/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6387135"/>
            <a:ext cx="1828800" cy="243840"/>
          </a:xfrm>
          <a:prstGeom prst="rect">
            <a:avLst/>
          </a:prstGeom>
        </p:spPr>
      </p:pic>
      <p:sp>
        <p:nvSpPr>
          <p:cNvPr id="24" name="文本占位符 9"/>
          <p:cNvSpPr>
            <a:spLocks noGrp="1"/>
          </p:cNvSpPr>
          <p:nvPr>
            <p:ph type="body" sz="quarter" idx="12" hasCustomPrompt="1"/>
          </p:nvPr>
        </p:nvSpPr>
        <p:spPr>
          <a:xfrm>
            <a:off x="2931717" y="271197"/>
            <a:ext cx="6314549" cy="142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buNone/>
              <a:defRPr kumimoji="1" lang="en-US" altLang="zh-CN" sz="9600" b="1" smtClean="0">
                <a:solidFill>
                  <a:schemeClr val="accent2"/>
                </a:solidFill>
                <a:effectLst>
                  <a:innerShdw blurRad="63500" dist="63500" dir="16200000">
                    <a:prstClr val="black">
                      <a:alpha val="20000"/>
                    </a:prstClr>
                  </a:innerShdw>
                </a:effectLst>
                <a:cs typeface="+mn-ea"/>
              </a:defRPr>
            </a:lvl1pPr>
          </a:lstStyle>
          <a:p>
            <a:pPr marL="0" lvl="0" algn="ctr" defTabSz="914400"/>
            <a:r>
              <a:rPr lang="en-US" altLang="zh-CN"/>
              <a:t>CONTENTS</a:t>
            </a:r>
          </a:p>
        </p:txBody>
      </p:sp>
      <p:sp>
        <p:nvSpPr>
          <p:cNvPr id="25" name="文本占位符 9"/>
          <p:cNvSpPr>
            <a:spLocks noGrp="1"/>
          </p:cNvSpPr>
          <p:nvPr>
            <p:ph type="body" sz="quarter" idx="13" hasCustomPrompt="1"/>
          </p:nvPr>
        </p:nvSpPr>
        <p:spPr>
          <a:xfrm>
            <a:off x="3822227" y="1933183"/>
            <a:ext cx="4547546" cy="70788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571500" indent="-57150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n"/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/>
              <a:t>ONE  </a:t>
            </a:r>
            <a:r>
              <a:rPr lang="zh-CN" altLang="en-US"/>
              <a:t>工作回顾</a:t>
            </a:r>
          </a:p>
        </p:txBody>
      </p:sp>
      <p:sp>
        <p:nvSpPr>
          <p:cNvPr id="26" name="文本占位符 9"/>
          <p:cNvSpPr>
            <a:spLocks noGrp="1"/>
          </p:cNvSpPr>
          <p:nvPr>
            <p:ph type="body" sz="quarter" idx="14" hasCustomPrompt="1"/>
          </p:nvPr>
        </p:nvSpPr>
        <p:spPr>
          <a:xfrm>
            <a:off x="3822227" y="2669982"/>
            <a:ext cx="4547546" cy="70788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571500" indent="-57150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n"/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/>
              <a:t>ONE  </a:t>
            </a:r>
            <a:r>
              <a:rPr lang="zh-CN" altLang="en-US"/>
              <a:t>工作回顾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5" hasCustomPrompt="1"/>
          </p:nvPr>
        </p:nvSpPr>
        <p:spPr>
          <a:xfrm>
            <a:off x="3822227" y="3406328"/>
            <a:ext cx="4547546" cy="70788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571500" indent="-57150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n"/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/>
              <a:t>ONE  </a:t>
            </a:r>
            <a:r>
              <a:rPr lang="zh-CN" altLang="en-US"/>
              <a:t>工作回顾</a:t>
            </a:r>
          </a:p>
        </p:txBody>
      </p:sp>
      <p:sp>
        <p:nvSpPr>
          <p:cNvPr id="11" name="文本占位符 9"/>
          <p:cNvSpPr>
            <a:spLocks noGrp="1"/>
          </p:cNvSpPr>
          <p:nvPr>
            <p:ph type="body" sz="quarter" idx="16" hasCustomPrompt="1"/>
          </p:nvPr>
        </p:nvSpPr>
        <p:spPr>
          <a:xfrm>
            <a:off x="3822227" y="4143127"/>
            <a:ext cx="4547546" cy="70788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571500" indent="-57150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n"/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/>
              <a:t>ONE  </a:t>
            </a:r>
            <a:r>
              <a:rPr lang="zh-CN" altLang="en-US"/>
              <a:t>工作回顾</a:t>
            </a:r>
          </a:p>
        </p:txBody>
      </p:sp>
      <p:sp>
        <p:nvSpPr>
          <p:cNvPr id="12" name="文本占位符 9"/>
          <p:cNvSpPr>
            <a:spLocks noGrp="1"/>
          </p:cNvSpPr>
          <p:nvPr>
            <p:ph type="body" sz="quarter" idx="17" hasCustomPrompt="1"/>
          </p:nvPr>
        </p:nvSpPr>
        <p:spPr>
          <a:xfrm>
            <a:off x="3822227" y="4879418"/>
            <a:ext cx="4547546" cy="70788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571500" indent="-57150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n"/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/>
              <a:t>ONE  </a:t>
            </a:r>
            <a:r>
              <a:rPr lang="zh-CN" altLang="en-US"/>
              <a:t>工作回顾</a:t>
            </a:r>
          </a:p>
        </p:txBody>
      </p:sp>
      <p:sp>
        <p:nvSpPr>
          <p:cNvPr id="13" name="文本占位符 9"/>
          <p:cNvSpPr>
            <a:spLocks noGrp="1"/>
          </p:cNvSpPr>
          <p:nvPr>
            <p:ph type="body" sz="quarter" idx="18" hasCustomPrompt="1"/>
          </p:nvPr>
        </p:nvSpPr>
        <p:spPr>
          <a:xfrm>
            <a:off x="3822227" y="5616217"/>
            <a:ext cx="4547546" cy="70788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571500" indent="-57150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n"/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/>
              <a:t>ONE  </a:t>
            </a:r>
            <a:r>
              <a:rPr lang="zh-CN" altLang="en-US"/>
              <a:t>工作回顾</a:t>
            </a: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副标题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3289738"/>
            <a:ext cx="629920" cy="2133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6537372" y="3289738"/>
            <a:ext cx="5654627" cy="2133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</p:nvPr>
        </p:nvSpPr>
        <p:spPr>
          <a:xfrm>
            <a:off x="986909" y="3149404"/>
            <a:ext cx="509306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 algn="l" defTabSz="914400">
              <a:buNone/>
              <a:defRPr kumimoji="1" lang="zh-CN" altLang="en-US" sz="8000" smtClean="0">
                <a:solidFill>
                  <a:schemeClr val="bg1"/>
                </a:solidFill>
                <a:effectLst>
                  <a:innerShdw blurRad="63500" dist="63500" dir="16200000">
                    <a:prstClr val="black">
                      <a:alpha val="20000"/>
                    </a:prstClr>
                  </a:innerShdw>
                </a:effectLst>
                <a:cs typeface="+mn-ea"/>
              </a:defRPr>
            </a:lvl1pPr>
          </a:lstStyle>
          <a:p>
            <a:pPr marL="0" lvl="0" defTabSz="914400"/>
            <a:r>
              <a:rPr lang="en-US" altLang="zh-CN"/>
              <a:t>PART ONE</a:t>
            </a:r>
          </a:p>
        </p:txBody>
      </p:sp>
      <p:sp>
        <p:nvSpPr>
          <p:cNvPr id="11" name="文本占位符 9"/>
          <p:cNvSpPr>
            <a:spLocks noGrp="1"/>
          </p:cNvSpPr>
          <p:nvPr>
            <p:ph type="body" sz="quarter" idx="14" hasCustomPrompt="1"/>
          </p:nvPr>
        </p:nvSpPr>
        <p:spPr>
          <a:xfrm>
            <a:off x="986909" y="4114800"/>
            <a:ext cx="5109091" cy="142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1" lang="zh-CN" altLang="en-US" sz="9600" b="1" smtClean="0">
                <a:solidFill>
                  <a:schemeClr val="bg1"/>
                </a:solidFill>
                <a:effectLst>
                  <a:innerShdw blurRad="63500" dist="63500" dir="16200000">
                    <a:prstClr val="black">
                      <a:alpha val="20000"/>
                    </a:prstClr>
                  </a:innerShdw>
                </a:effectLst>
                <a:cs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1" lang="zh-CN" altLang="en-US" sz="9600" b="1">
                <a:solidFill>
                  <a:schemeClr val="bg1"/>
                </a:solidFill>
                <a:effectLst>
                  <a:innerShdw blurRad="63500" dist="63500" dir="16200000">
                    <a:prstClr val="black">
                      <a:alpha val="20000"/>
                    </a:prstClr>
                  </a:innerShdw>
                </a:effectLst>
                <a:cs typeface="+mn-ea"/>
                <a:sym typeface="+mn-lt"/>
              </a:rPr>
              <a:t>工作回顾</a:t>
            </a:r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页_1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 userDrawn="1"/>
        </p:nvSpPr>
        <p:spPr>
          <a:xfrm>
            <a:off x="0" y="1"/>
            <a:ext cx="12192000" cy="934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0" y="0"/>
            <a:ext cx="12192000" cy="14658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659004" y="258233"/>
            <a:ext cx="5304916" cy="529569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lvl="0"/>
            <a:r>
              <a:rPr kumimoji="1" lang="en-US" altLang="zh-CN"/>
              <a:t>CLICK</a:t>
            </a:r>
            <a:r>
              <a:rPr kumimoji="1" lang="zh-CN" altLang="en-US"/>
              <a:t> </a:t>
            </a:r>
            <a:r>
              <a:rPr kumimoji="1" lang="en-US" altLang="zh-CN"/>
              <a:t>HERE</a:t>
            </a:r>
            <a:r>
              <a:rPr kumimoji="1" lang="zh-CN" altLang="en-US"/>
              <a:t> </a:t>
            </a:r>
            <a:r>
              <a:rPr kumimoji="1" lang="en-US" altLang="zh-CN"/>
              <a:t>TO</a:t>
            </a:r>
            <a:r>
              <a:rPr kumimoji="1" lang="zh-CN" altLang="en-US"/>
              <a:t> </a:t>
            </a:r>
            <a:r>
              <a:rPr kumimoji="1" lang="en-US" altLang="zh-CN"/>
              <a:t>ADD</a:t>
            </a:r>
            <a:r>
              <a:rPr kumimoji="1" lang="zh-CN" altLang="en-US"/>
              <a:t> </a:t>
            </a:r>
            <a:r>
              <a:rPr kumimoji="1" lang="en-US" altLang="zh-CN"/>
              <a:t>YOUR</a:t>
            </a:r>
            <a:r>
              <a:rPr kumimoji="1" lang="zh-CN" altLang="en-US"/>
              <a:t> </a:t>
            </a:r>
            <a:r>
              <a:rPr kumimoji="1" lang="en-US" altLang="zh-CN"/>
              <a:t>TITLE</a:t>
            </a:r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页_2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 userDrawn="1"/>
        </p:nvSpPr>
        <p:spPr>
          <a:xfrm>
            <a:off x="0" y="1"/>
            <a:ext cx="12192000" cy="934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0" y="0"/>
            <a:ext cx="12192000" cy="14658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659004" y="258233"/>
            <a:ext cx="5304916" cy="529569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lvl="0"/>
            <a:r>
              <a:rPr kumimoji="1" lang="en-US" altLang="zh-CN"/>
              <a:t>CLICK</a:t>
            </a:r>
            <a:r>
              <a:rPr kumimoji="1" lang="zh-CN" altLang="en-US"/>
              <a:t> </a:t>
            </a:r>
            <a:r>
              <a:rPr kumimoji="1" lang="en-US" altLang="zh-CN"/>
              <a:t>HERE</a:t>
            </a:r>
            <a:r>
              <a:rPr kumimoji="1" lang="zh-CN" altLang="en-US"/>
              <a:t> </a:t>
            </a:r>
            <a:r>
              <a:rPr kumimoji="1" lang="en-US" altLang="zh-CN"/>
              <a:t>TO</a:t>
            </a:r>
            <a:r>
              <a:rPr kumimoji="1" lang="zh-CN" altLang="en-US"/>
              <a:t> </a:t>
            </a:r>
            <a:r>
              <a:rPr kumimoji="1" lang="en-US" altLang="zh-CN"/>
              <a:t>ADD</a:t>
            </a:r>
            <a:r>
              <a:rPr kumimoji="1" lang="zh-CN" altLang="en-US"/>
              <a:t> </a:t>
            </a:r>
            <a:r>
              <a:rPr kumimoji="1" lang="en-US" altLang="zh-CN"/>
              <a:t>YOUR</a:t>
            </a:r>
            <a:r>
              <a:rPr kumimoji="1" lang="zh-CN" altLang="en-US"/>
              <a:t> </a:t>
            </a:r>
            <a:r>
              <a:rPr kumimoji="1" lang="en-US" altLang="zh-CN"/>
              <a:t>TITLE</a:t>
            </a:r>
            <a:endParaRPr kumimoji="1" lang="zh-CN" altLang="en-US"/>
          </a:p>
        </p:txBody>
      </p:sp>
      <p:sp>
        <p:nvSpPr>
          <p:cNvPr id="5" name="直角三角形 4"/>
          <p:cNvSpPr/>
          <p:nvPr userDrawn="1"/>
        </p:nvSpPr>
        <p:spPr>
          <a:xfrm>
            <a:off x="215462" y="1087749"/>
            <a:ext cx="11415604" cy="5554789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6" name="直角三角形 5"/>
          <p:cNvSpPr/>
          <p:nvPr userDrawn="1"/>
        </p:nvSpPr>
        <p:spPr>
          <a:xfrm rot="10800000">
            <a:off x="560934" y="1072055"/>
            <a:ext cx="11415604" cy="5554789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页_3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 userDrawn="1"/>
        </p:nvSpPr>
        <p:spPr>
          <a:xfrm>
            <a:off x="0" y="899449"/>
            <a:ext cx="12192000" cy="52778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659004" y="258233"/>
            <a:ext cx="5304916" cy="529569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lvl="0"/>
            <a:r>
              <a:rPr kumimoji="1" lang="en-US" altLang="zh-CN"/>
              <a:t>CLICK</a:t>
            </a:r>
            <a:r>
              <a:rPr kumimoji="1" lang="zh-CN" altLang="en-US"/>
              <a:t> </a:t>
            </a:r>
            <a:r>
              <a:rPr kumimoji="1" lang="en-US" altLang="zh-CN"/>
              <a:t>HERE</a:t>
            </a:r>
            <a:r>
              <a:rPr kumimoji="1" lang="zh-CN" altLang="en-US"/>
              <a:t> </a:t>
            </a:r>
            <a:r>
              <a:rPr kumimoji="1" lang="en-US" altLang="zh-CN"/>
              <a:t>TO</a:t>
            </a:r>
            <a:r>
              <a:rPr kumimoji="1" lang="zh-CN" altLang="en-US"/>
              <a:t> </a:t>
            </a:r>
            <a:r>
              <a:rPr kumimoji="1" lang="en-US" altLang="zh-CN"/>
              <a:t>ADD</a:t>
            </a:r>
            <a:r>
              <a:rPr kumimoji="1" lang="zh-CN" altLang="en-US"/>
              <a:t> </a:t>
            </a:r>
            <a:r>
              <a:rPr kumimoji="1" lang="en-US" altLang="zh-CN"/>
              <a:t>YOUR</a:t>
            </a:r>
            <a:r>
              <a:rPr kumimoji="1" lang="zh-CN" altLang="en-US"/>
              <a:t> </a:t>
            </a:r>
            <a:r>
              <a:rPr kumimoji="1" lang="en-US" altLang="zh-CN"/>
              <a:t>TITLE</a:t>
            </a:r>
            <a:endParaRPr kumimoji="1"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0"/>
            <a:ext cx="12192000" cy="14658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页_4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 userDrawn="1"/>
        </p:nvSpPr>
        <p:spPr>
          <a:xfrm>
            <a:off x="0" y="1"/>
            <a:ext cx="12192000" cy="934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0" y="0"/>
            <a:ext cx="12192000" cy="14658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659004" y="258233"/>
            <a:ext cx="5304916" cy="529569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lvl="0"/>
            <a:r>
              <a:rPr kumimoji="1" lang="en-US" altLang="zh-CN"/>
              <a:t>CLICK</a:t>
            </a:r>
            <a:r>
              <a:rPr kumimoji="1" lang="zh-CN" altLang="en-US"/>
              <a:t> </a:t>
            </a:r>
            <a:r>
              <a:rPr kumimoji="1" lang="en-US" altLang="zh-CN"/>
              <a:t>HERE</a:t>
            </a:r>
            <a:r>
              <a:rPr kumimoji="1" lang="zh-CN" altLang="en-US"/>
              <a:t> </a:t>
            </a:r>
            <a:r>
              <a:rPr kumimoji="1" lang="en-US" altLang="zh-CN"/>
              <a:t>TO</a:t>
            </a:r>
            <a:r>
              <a:rPr kumimoji="1" lang="zh-CN" altLang="en-US"/>
              <a:t> </a:t>
            </a:r>
            <a:r>
              <a:rPr kumimoji="1" lang="en-US" altLang="zh-CN"/>
              <a:t>ADD</a:t>
            </a:r>
            <a:r>
              <a:rPr kumimoji="1" lang="zh-CN" altLang="en-US"/>
              <a:t> </a:t>
            </a:r>
            <a:r>
              <a:rPr kumimoji="1" lang="en-US" altLang="zh-CN"/>
              <a:t>YOUR</a:t>
            </a:r>
            <a:r>
              <a:rPr kumimoji="1" lang="zh-CN" altLang="en-US"/>
              <a:t> </a:t>
            </a:r>
            <a:r>
              <a:rPr kumimoji="1" lang="en-US" altLang="zh-CN"/>
              <a:t>TITLE</a:t>
            </a:r>
            <a:endParaRPr kumimoji="1"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004" y="3637280"/>
            <a:ext cx="3183485" cy="262128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页_5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 userDrawn="1"/>
        </p:nvSpPr>
        <p:spPr>
          <a:xfrm>
            <a:off x="0" y="1"/>
            <a:ext cx="12192000" cy="934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0" y="0"/>
            <a:ext cx="12192000" cy="14658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659004" y="258233"/>
            <a:ext cx="5304916" cy="529569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lvl="0"/>
            <a:r>
              <a:rPr kumimoji="1" lang="en-US" altLang="zh-CN"/>
              <a:t>CLICK</a:t>
            </a:r>
            <a:r>
              <a:rPr kumimoji="1" lang="zh-CN" altLang="en-US"/>
              <a:t> </a:t>
            </a:r>
            <a:r>
              <a:rPr kumimoji="1" lang="en-US" altLang="zh-CN"/>
              <a:t>HERE</a:t>
            </a:r>
            <a:r>
              <a:rPr kumimoji="1" lang="zh-CN" altLang="en-US"/>
              <a:t> </a:t>
            </a:r>
            <a:r>
              <a:rPr kumimoji="1" lang="en-US" altLang="zh-CN"/>
              <a:t>TO</a:t>
            </a:r>
            <a:r>
              <a:rPr kumimoji="1" lang="zh-CN" altLang="en-US"/>
              <a:t> </a:t>
            </a:r>
            <a:r>
              <a:rPr kumimoji="1" lang="en-US" altLang="zh-CN"/>
              <a:t>ADD</a:t>
            </a:r>
            <a:r>
              <a:rPr kumimoji="1" lang="zh-CN" altLang="en-US"/>
              <a:t> </a:t>
            </a:r>
            <a:r>
              <a:rPr kumimoji="1" lang="en-US" altLang="zh-CN"/>
              <a:t>YOUR</a:t>
            </a:r>
            <a:r>
              <a:rPr kumimoji="1" lang="zh-CN" altLang="en-US"/>
              <a:t> </a:t>
            </a:r>
            <a:r>
              <a:rPr kumimoji="1" lang="en-US" altLang="zh-CN"/>
              <a:t>TITLE</a:t>
            </a:r>
            <a:endParaRPr kumimoji="1"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240" y="2936240"/>
            <a:ext cx="3921760" cy="392176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页_6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 userDrawn="1"/>
        </p:nvSpPr>
        <p:spPr>
          <a:xfrm>
            <a:off x="0" y="1"/>
            <a:ext cx="12192000" cy="934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0" y="0"/>
            <a:ext cx="12192000" cy="14658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659004" y="258233"/>
            <a:ext cx="5304916" cy="529569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lvl="0"/>
            <a:r>
              <a:rPr kumimoji="1" lang="en-US" altLang="zh-CN"/>
              <a:t>CLICK</a:t>
            </a:r>
            <a:r>
              <a:rPr kumimoji="1" lang="zh-CN" altLang="en-US"/>
              <a:t> </a:t>
            </a:r>
            <a:r>
              <a:rPr kumimoji="1" lang="en-US" altLang="zh-CN"/>
              <a:t>HERE</a:t>
            </a:r>
            <a:r>
              <a:rPr kumimoji="1" lang="zh-CN" altLang="en-US"/>
              <a:t> </a:t>
            </a:r>
            <a:r>
              <a:rPr kumimoji="1" lang="en-US" altLang="zh-CN"/>
              <a:t>TO</a:t>
            </a:r>
            <a:r>
              <a:rPr kumimoji="1" lang="zh-CN" altLang="en-US"/>
              <a:t> </a:t>
            </a:r>
            <a:r>
              <a:rPr kumimoji="1" lang="en-US" altLang="zh-CN"/>
              <a:t>ADD</a:t>
            </a:r>
            <a:r>
              <a:rPr kumimoji="1" lang="zh-CN" altLang="en-US"/>
              <a:t> </a:t>
            </a:r>
            <a:r>
              <a:rPr kumimoji="1" lang="en-US" altLang="zh-CN"/>
              <a:t>YOUR</a:t>
            </a:r>
            <a:r>
              <a:rPr kumimoji="1" lang="zh-CN" altLang="en-US"/>
              <a:t> </a:t>
            </a:r>
            <a:r>
              <a:rPr kumimoji="1" lang="en-US" altLang="zh-CN"/>
              <a:t>TITLE</a:t>
            </a:r>
            <a:endParaRPr kumimoji="1"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19"/>
          <a:stretch>
            <a:fillRect/>
          </a:stretch>
        </p:blipFill>
        <p:spPr>
          <a:xfrm>
            <a:off x="4064000" y="2054860"/>
            <a:ext cx="8128000" cy="454914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页_7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 userDrawn="1"/>
        </p:nvSpPr>
        <p:spPr>
          <a:xfrm>
            <a:off x="0" y="1"/>
            <a:ext cx="12192000" cy="934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0" y="0"/>
            <a:ext cx="12192000" cy="14658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659004" y="258233"/>
            <a:ext cx="5304916" cy="529569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lvl="0"/>
            <a:r>
              <a:rPr kumimoji="1" lang="en-US" altLang="zh-CN"/>
              <a:t>CLICK</a:t>
            </a:r>
            <a:r>
              <a:rPr kumimoji="1" lang="zh-CN" altLang="en-US"/>
              <a:t> </a:t>
            </a:r>
            <a:r>
              <a:rPr kumimoji="1" lang="en-US" altLang="zh-CN"/>
              <a:t>HERE</a:t>
            </a:r>
            <a:r>
              <a:rPr kumimoji="1" lang="zh-CN" altLang="en-US"/>
              <a:t> </a:t>
            </a:r>
            <a:r>
              <a:rPr kumimoji="1" lang="en-US" altLang="zh-CN"/>
              <a:t>TO</a:t>
            </a:r>
            <a:r>
              <a:rPr kumimoji="1" lang="zh-CN" altLang="en-US"/>
              <a:t> </a:t>
            </a:r>
            <a:r>
              <a:rPr kumimoji="1" lang="en-US" altLang="zh-CN"/>
              <a:t>ADD</a:t>
            </a:r>
            <a:r>
              <a:rPr kumimoji="1" lang="zh-CN" altLang="en-US"/>
              <a:t> </a:t>
            </a:r>
            <a:r>
              <a:rPr kumimoji="1" lang="en-US" altLang="zh-CN"/>
              <a:t>YOUR</a:t>
            </a:r>
            <a:r>
              <a:rPr kumimoji="1" lang="zh-CN" altLang="en-US"/>
              <a:t> </a:t>
            </a:r>
            <a:r>
              <a:rPr kumimoji="1" lang="en-US" altLang="zh-CN"/>
              <a:t>TITLE</a:t>
            </a:r>
            <a:endParaRPr kumimoji="1"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78588" y="2819657"/>
            <a:ext cx="3159758" cy="4916931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页_8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页_9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" name="组 3"/>
          <p:cNvGrpSpPr/>
          <p:nvPr userDrawn="1"/>
        </p:nvGrpSpPr>
        <p:grpSpPr>
          <a:xfrm>
            <a:off x="0" y="0"/>
            <a:ext cx="12192000" cy="6858000"/>
            <a:chOff x="767255" y="220717"/>
            <a:chExt cx="3888830" cy="4456386"/>
          </a:xfrm>
        </p:grpSpPr>
        <p:sp>
          <p:nvSpPr>
            <p:cNvPr id="5" name="矩形 4"/>
            <p:cNvSpPr/>
            <p:nvPr/>
          </p:nvSpPr>
          <p:spPr>
            <a:xfrm>
              <a:off x="767255" y="220717"/>
              <a:ext cx="777766" cy="445638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1545021" y="220717"/>
              <a:ext cx="777766" cy="44563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2322787" y="220717"/>
              <a:ext cx="777766" cy="445638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3100553" y="220717"/>
              <a:ext cx="777766" cy="445638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3878319" y="220717"/>
              <a:ext cx="777766" cy="445638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</p:grp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image" Target="../media/image6.jpeg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Pr>
        <a:blipFill dpi="0" rotWithShape="1">
          <a:blip r:embed="rId17">
            <a:lum/>
          </a:blip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notesSlide" Target="../notesSlides/notesSlide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2" Type="http://schemas.openxmlformats.org/officeDocument/2006/relationships/notesSlide" Target="../notesSlides/notesSlide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notesSlide" Target="../notesSlides/notesSlide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7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notesSlide" Target="../notesSlides/notesSlide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notesSlide" Target="../notesSlides/notesSlide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7136062012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900754" y="325734"/>
            <a:ext cx="9417963" cy="1200329"/>
          </a:xfrm>
        </p:spPr>
        <p:txBody>
          <a:bodyPr/>
          <a:lstStyle/>
          <a:p>
            <a:r>
              <a:rPr lang="zh-CN" altLang="en-US" sz="8000" b="1">
                <a:solidFill>
                  <a:schemeClr val="accent6"/>
                </a:solidFill>
                <a:effectLst/>
              </a:rPr>
              <a:t>“瓜”趣横生黄瓜记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2"/>
          </p:nvPr>
        </p:nvSpPr>
        <p:spPr>
          <a:xfrm>
            <a:off x="1134670" y="1907257"/>
            <a:ext cx="5948974" cy="692497"/>
          </a:xfrm>
        </p:spPr>
        <p:txBody>
          <a:bodyPr/>
          <a:lstStyle/>
          <a:p>
            <a:r>
              <a:rPr lang="zh-CN" altLang="en-US">
                <a:solidFill>
                  <a:schemeClr val="accent3">
                    <a:lumMod val="75000"/>
                  </a:schemeClr>
                </a:solidFill>
              </a:rPr>
              <a:t>幼儿园大班班本课程</a:t>
            </a:r>
            <a:endParaRPr lang="en-US" altLang="zh-CN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2"/>
          </p:nvPr>
        </p:nvSpPr>
        <p:spPr>
          <a:xfrm>
            <a:off x="2931717" y="271197"/>
            <a:ext cx="5109091" cy="1421928"/>
          </a:xfrm>
        </p:spPr>
        <p:txBody>
          <a:bodyPr/>
          <a:lstStyle/>
          <a:p>
            <a:r>
              <a:rPr lang="zh-CN" altLang="en-US">
                <a:solidFill>
                  <a:schemeClr val="accent3">
                    <a:lumMod val="50000"/>
                  </a:schemeClr>
                </a:solidFill>
              </a:rPr>
              <a:t>基本内容</a:t>
            </a:r>
            <a:endParaRPr lang="en-US" altLang="zh-CN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822227" y="2190575"/>
            <a:ext cx="4547546" cy="707886"/>
          </a:xfrm>
        </p:spPr>
        <p:txBody>
          <a:bodyPr/>
          <a:lstStyle/>
          <a:p>
            <a:r>
              <a:rPr lang="en-US" altLang="zh-CN">
                <a:solidFill>
                  <a:schemeClr val="accent3">
                    <a:lumMod val="75000"/>
                  </a:schemeClr>
                </a:solidFill>
              </a:rPr>
              <a:t>ONE   </a:t>
            </a:r>
            <a:r>
              <a:rPr lang="zh-CN" altLang="en-US">
                <a:solidFill>
                  <a:schemeClr val="accent3">
                    <a:lumMod val="75000"/>
                  </a:schemeClr>
                </a:solidFill>
              </a:rPr>
              <a:t>课程缘起</a:t>
            </a:r>
            <a:endParaRPr lang="en-US" altLang="zh-CN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4"/>
          </p:nvPr>
        </p:nvSpPr>
        <p:spPr>
          <a:xfrm>
            <a:off x="3822227" y="3075057"/>
            <a:ext cx="4547546" cy="1323439"/>
          </a:xfrm>
        </p:spPr>
        <p:txBody>
          <a:bodyPr/>
          <a:lstStyle/>
          <a:p>
            <a:r>
              <a:rPr kumimoji="1" lang="en-US" altLang="zh-CN" kern="0">
                <a:solidFill>
                  <a:schemeClr val="accent3">
                    <a:lumMod val="75000"/>
                  </a:schemeClr>
                </a:solidFill>
                <a:effectLst>
                  <a:innerShdw blurRad="63500" dist="63500" dir="16200000">
                    <a:prstClr val="black">
                      <a:alpha val="20000"/>
                    </a:prstClr>
                  </a:innerShdw>
                </a:effectLst>
                <a:cs typeface="+mn-ea"/>
                <a:sym typeface="+mn-lt"/>
              </a:rPr>
              <a:t>TWO   </a:t>
            </a:r>
            <a:r>
              <a:rPr kumimoji="1" lang="zh-CN" altLang="en-US" kern="0">
                <a:solidFill>
                  <a:schemeClr val="accent3">
                    <a:lumMod val="75000"/>
                  </a:schemeClr>
                </a:solidFill>
                <a:effectLst>
                  <a:innerShdw blurRad="63500" dist="63500" dir="16200000">
                    <a:prstClr val="black">
                      <a:alpha val="20000"/>
                    </a:prstClr>
                  </a:innerShdw>
                </a:effectLst>
                <a:cs typeface="+mn-ea"/>
                <a:sym typeface="+mn-lt"/>
              </a:rPr>
              <a:t>课程目标</a:t>
            </a:r>
          </a:p>
          <a:p>
            <a:pPr marL="0" indent="0">
              <a:buNone/>
            </a:pPr>
            <a:endParaRPr lang="zh-CN" altLang="en-US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5"/>
          </p:nvPr>
        </p:nvSpPr>
        <p:spPr>
          <a:xfrm>
            <a:off x="3822226" y="3933749"/>
            <a:ext cx="5247345" cy="1323439"/>
          </a:xfrm>
        </p:spPr>
        <p:txBody>
          <a:bodyPr/>
          <a:lstStyle/>
          <a:p>
            <a:r>
              <a:rPr kumimoji="1" lang="en-US" altLang="zh-CN" kern="0">
                <a:solidFill>
                  <a:schemeClr val="accent3">
                    <a:lumMod val="75000"/>
                  </a:schemeClr>
                </a:solidFill>
                <a:effectLst>
                  <a:innerShdw blurRad="63500" dist="63500" dir="16200000">
                    <a:prstClr val="black">
                      <a:alpha val="20000"/>
                    </a:prstClr>
                  </a:innerShdw>
                </a:effectLst>
                <a:cs typeface="+mn-ea"/>
                <a:sym typeface="+mn-lt"/>
              </a:rPr>
              <a:t>THREE </a:t>
            </a:r>
            <a:r>
              <a:rPr kumimoji="1" lang="zh-CN" altLang="en-US" kern="0">
                <a:solidFill>
                  <a:schemeClr val="accent3">
                    <a:lumMod val="75000"/>
                  </a:schemeClr>
                </a:solidFill>
                <a:effectLst>
                  <a:innerShdw blurRad="63500" dist="63500" dir="16200000">
                    <a:prstClr val="black">
                      <a:alpha val="20000"/>
                    </a:prstClr>
                  </a:innerShdw>
                </a:effectLst>
                <a:cs typeface="+mn-ea"/>
                <a:sym typeface="+mn-lt"/>
              </a:rPr>
              <a:t>课程脉络图</a:t>
            </a:r>
          </a:p>
          <a:p>
            <a:pPr marL="0" indent="0">
              <a:buNone/>
            </a:pPr>
            <a:endParaRPr lang="zh-CN" altLang="en-US"/>
          </a:p>
        </p:txBody>
      </p:sp>
      <p:sp>
        <p:nvSpPr>
          <p:cNvPr id="16" name="文本占位符 15"/>
          <p:cNvSpPr>
            <a:spLocks noGrp="1"/>
          </p:cNvSpPr>
          <p:nvPr>
            <p:ph type="body" sz="quarter" idx="16"/>
          </p:nvPr>
        </p:nvSpPr>
        <p:spPr>
          <a:xfrm>
            <a:off x="3822227" y="4792441"/>
            <a:ext cx="7543978" cy="707886"/>
          </a:xfrm>
        </p:spPr>
        <p:txBody>
          <a:bodyPr/>
          <a:lstStyle/>
          <a:p>
            <a:r>
              <a:rPr kumimoji="1" lang="en-US" altLang="zh-CN" kern="0">
                <a:solidFill>
                  <a:schemeClr val="accent3">
                    <a:lumMod val="75000"/>
                  </a:schemeClr>
                </a:solidFill>
                <a:effectLst>
                  <a:innerShdw blurRad="63500" dist="63500" dir="16200000">
                    <a:prstClr val="black">
                      <a:alpha val="20000"/>
                    </a:prstClr>
                  </a:innerShdw>
                </a:effectLst>
                <a:cs typeface="+mn-ea"/>
                <a:sym typeface="+mn-lt"/>
              </a:rPr>
              <a:t>FOUR  </a:t>
            </a:r>
            <a:r>
              <a:rPr kumimoji="1" lang="zh-CN" altLang="en-US" kern="0">
                <a:solidFill>
                  <a:schemeClr val="accent3">
                    <a:lumMod val="75000"/>
                  </a:schemeClr>
                </a:solidFill>
                <a:effectLst>
                  <a:innerShdw blurRad="63500" dist="63500" dir="16200000">
                    <a:prstClr val="black">
                      <a:alpha val="20000"/>
                    </a:prstClr>
                  </a:innerShdw>
                </a:effectLst>
                <a:cs typeface="+mn-ea"/>
                <a:sym typeface="+mn-lt"/>
              </a:rPr>
              <a:t>课程实施与评价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PART ONE</a:t>
            </a: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4"/>
          </p:nvPr>
        </p:nvSpPr>
        <p:spPr>
          <a:xfrm>
            <a:off x="986909" y="4114800"/>
            <a:ext cx="5109091" cy="1421928"/>
          </a:xfrm>
        </p:spPr>
        <p:txBody>
          <a:bodyPr/>
          <a:lstStyle/>
          <a:p>
            <a:r>
              <a:rPr lang="zh-CN" altLang="en-US"/>
              <a:t>课程缘起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>
                <a:latin typeface="+mn-lt"/>
                <a:ea typeface="+mn-ea"/>
                <a:cs typeface="+mn-ea"/>
                <a:sym typeface="+mn-lt"/>
              </a:rPr>
              <a:t>PART</a:t>
            </a:r>
            <a:r>
              <a:rPr kumimoji="1" lang="zh-CN" altLang="en-US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>
                <a:latin typeface="+mn-lt"/>
                <a:ea typeface="+mn-ea"/>
                <a:cs typeface="+mn-ea"/>
                <a:sym typeface="+mn-lt"/>
              </a:rPr>
              <a:t>ONE</a:t>
            </a:r>
            <a:r>
              <a:rPr kumimoji="1" lang="zh-CN" altLang="en-US">
                <a:latin typeface="+mn-lt"/>
                <a:ea typeface="+mn-ea"/>
                <a:cs typeface="+mn-ea"/>
                <a:sym typeface="+mn-lt"/>
              </a:rPr>
              <a:t> 课程缘起</a:t>
            </a:r>
          </a:p>
        </p:txBody>
      </p:sp>
      <p:sp>
        <p:nvSpPr>
          <p:cNvPr id="4" name="矩形 3"/>
          <p:cNvSpPr/>
          <p:nvPr/>
        </p:nvSpPr>
        <p:spPr>
          <a:xfrm>
            <a:off x="1966561" y="2563276"/>
            <a:ext cx="8665535" cy="138499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一年之计在于春，春季是播种时节。恰逢</a:t>
            </a:r>
            <a:r>
              <a:rPr lang="en-US" altLang="zh-CN" sz="2800" b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zh-CN" altLang="en-US" sz="2800" b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月</a:t>
            </a:r>
            <a:r>
              <a:rPr lang="en-US" altLang="zh-CN" sz="2800" b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r>
              <a:rPr lang="zh-CN" altLang="en-US" sz="2800" b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日植树节，班里发动家长带来各种种子供孩子们观察、认识，并展开种植和相关探究。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文本占位符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PART TWO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</p:nvPr>
        </p:nvSpPr>
        <p:spPr>
          <a:xfrm>
            <a:off x="986909" y="4114800"/>
            <a:ext cx="5109091" cy="1421928"/>
          </a:xfrm>
        </p:spPr>
        <p:txBody>
          <a:bodyPr/>
          <a:lstStyle/>
          <a:p>
            <a:r>
              <a:rPr lang="zh-CN" altLang="en-US"/>
              <a:t>课程目标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6194934" y="2736365"/>
            <a:ext cx="4599709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/>
              <a:t>1.</a:t>
            </a:r>
            <a:r>
              <a:rPr lang="zh-CN" altLang="en-US"/>
              <a:t>通过课程实施，初步认识葫芦木葫芦科植物黄瓜。</a:t>
            </a:r>
          </a:p>
          <a:p>
            <a:r>
              <a:rPr lang="en-US" altLang="zh-CN"/>
              <a:t>2.</a:t>
            </a:r>
            <a:r>
              <a:rPr lang="zh-CN" altLang="en-US"/>
              <a:t>逐步习得一系列的良好学习品质。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92" y="957685"/>
            <a:ext cx="5094262" cy="5061038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sz="7200"/>
              <a:t>PART THREE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4"/>
          </p:nvPr>
        </p:nvSpPr>
        <p:spPr>
          <a:xfrm>
            <a:off x="986909" y="4114800"/>
            <a:ext cx="6340197" cy="1421928"/>
          </a:xfrm>
        </p:spPr>
        <p:txBody>
          <a:bodyPr/>
          <a:lstStyle/>
          <a:p>
            <a:r>
              <a:rPr lang="zh-CN" altLang="en-US">
                <a:effectLst/>
              </a:rPr>
              <a:t>课程脉络图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205" y="1074182"/>
            <a:ext cx="6547796" cy="5676939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sz="7200"/>
              <a:t>PART FOUR</a:t>
            </a: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4"/>
          </p:nvPr>
        </p:nvSpPr>
        <p:spPr>
          <a:xfrm>
            <a:off x="986909" y="4114800"/>
            <a:ext cx="5109091" cy="1421928"/>
          </a:xfrm>
        </p:spPr>
        <p:txBody>
          <a:bodyPr/>
          <a:lstStyle/>
          <a:p>
            <a:r>
              <a:rPr lang="zh-CN" altLang="en-US"/>
              <a:t>课程实施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659004" y="258233"/>
            <a:ext cx="8983760" cy="529569"/>
          </a:xfrm>
        </p:spPr>
        <p:txBody>
          <a:bodyPr/>
          <a:lstStyle/>
          <a:p>
            <a:r>
              <a:rPr lang="zh-CN" altLang="en-US"/>
              <a:t>日常活动</a:t>
            </a:r>
            <a:r>
              <a:rPr lang="en-US" altLang="zh-CN"/>
              <a:t>——</a:t>
            </a:r>
            <a:r>
              <a:rPr lang="zh-CN" altLang="en-US"/>
              <a:t>我来照顾你</a:t>
            </a:r>
            <a:r>
              <a:rPr lang="en-US" altLang="zh-CN"/>
              <a:t>——</a:t>
            </a:r>
            <a:r>
              <a:rPr lang="zh-CN" altLang="en-US" b="0"/>
              <a:t>我和爸爸一起种黄瓜！</a:t>
            </a:r>
            <a:endParaRPr kumimoji="1" lang="zh-CN" altLang="en-US">
              <a:solidFill>
                <a:srgbClr val="FF66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818" y="1306285"/>
            <a:ext cx="6974774" cy="5231081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https://d.book118.com/797136062012006042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22">
      <a:dk1>
        <a:srgbClr val="000000"/>
      </a:dk1>
      <a:lt1>
        <a:srgbClr val="FFFFFF"/>
      </a:lt1>
      <a:dk2>
        <a:srgbClr val="FED553"/>
      </a:dk2>
      <a:lt2>
        <a:srgbClr val="FFFDFD"/>
      </a:lt2>
      <a:accent1>
        <a:srgbClr val="92D050"/>
      </a:accent1>
      <a:accent2>
        <a:srgbClr val="FED553"/>
      </a:accent2>
      <a:accent3>
        <a:srgbClr val="4F330A"/>
      </a:accent3>
      <a:accent4>
        <a:srgbClr val="FFF6D8"/>
      </a:accent4>
      <a:accent5>
        <a:srgbClr val="FAD7BC"/>
      </a:accent5>
      <a:accent6>
        <a:srgbClr val="515151"/>
      </a:accent6>
      <a:hlink>
        <a:srgbClr val="0563C1"/>
      </a:hlink>
      <a:folHlink>
        <a:srgbClr val="954F72"/>
      </a:folHlink>
    </a:clrScheme>
    <a:fontScheme name="Temp">
      <a:majorFont>
        <a:latin typeface="Century Gothic"/>
        <a:ea typeface="微软雅黑"/>
        <a:cs typeface="Arial"/>
      </a:majorFont>
      <a:minorFont>
        <a:latin typeface="Century Gothic"/>
        <a:ea typeface="微软雅黑"/>
        <a:cs typeface="Arial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lnSpc>
            <a:spcPct val="130000"/>
          </a:lnSpc>
          <a:defRPr sz="1200" dirty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lnSpc>
            <a:spcPct val="130000"/>
          </a:lnSpc>
          <a:spcBef>
            <a:spcPts val="600"/>
          </a:spcBef>
          <a:defRPr sz="1200" kern="0" dirty="0">
            <a:latin typeface="微软雅黑" panose="020B0503020204020204" pitchFamily="34" charset="-122"/>
            <a:ea typeface="微软雅黑" panose="020B0503020204020204" pitchFamily="34" charset="-122"/>
            <a:cs typeface="+mn-ea"/>
            <a:sym typeface="+mn-lt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21</Paragraphs>
  <Slides>11</Slides>
  <Notes>10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8">
      <vt:lpstr>Arial</vt:lpstr>
      <vt:lpstr>Calibri</vt:lpstr>
      <vt:lpstr>Century Gothic</vt:lpstr>
      <vt:lpstr>微软雅黑</vt:lpstr>
      <vt:lpstr>Wingdings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2024-09-15T04:52:09.853</cp:lastPrinted>
  <dcterms:created xsi:type="dcterms:W3CDTF">2024-09-14T20:52:09Z</dcterms:created>
  <dcterms:modified xsi:type="dcterms:W3CDTF">2024-09-14T20:52:11Z</dcterms:modified>
</cp:coreProperties>
</file>