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97A91B-5D57-45DB-936C-302C6F2BE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22F21-20B7-4BA5-BDA1-6D4C0B526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FA9B76-3E5D-43E3-8BA6-460D34B05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93DDC2-910E-4ADF-83A8-72254B266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2243CB-8C86-4FE2-B1A4-6B45DBEC28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4D0039-79B3-43C4-950E-EF2764E89D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28661A-4DDB-43E7-AA4D-29F8111634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F706E-603A-4AB4-A571-002B1EA74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9C7EAB-FA98-4E19-8EFD-8593A0203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D3F3D-8FD7-499D-9626-1EE541E22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D4953-7981-4E64-AE9D-A51D540E1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36133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预防采血护理差错</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采血护理差错概述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采血护理差错的原因分析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预防采血护理差错的措施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采血护理差错概述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7274" r="172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采血护理差错的定义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采血护理差错可能包括采血技术不熟练、操作不规范、标识错误、样本处理不当等问题。</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采血护理差错是指在采血过程中发生的任何不符合标准操作或程序的行为，导致血液样本质量不符合要求或患者安全受到威胁。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7" b="142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采血护理差错的发生率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采血护理差错的发生率较高，据相关研究报道，采血过程中的差错率在10%-30%之间，其中约一半的差错可能导致患者安全问题。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采血护理差错的发生与多种因素有关，如护士经验不足、操作不规范、工作量大、沟通不畅等。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68" r="255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护士在采血过程中技术不熟练，导致采血量不足或过多，影响血液样本质量。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采血技术不熟练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护士在采血过程中未按照标准操作程序进行，如未核对信息、标识错误等，导致血液样本混淆或错误。</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操作不规范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护士在处理血液样本时，未按照规定进行正确处理，如未及时送检、保存不当等，导致样本变质或污染。</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样本处理不当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护士与其他医护人员之间信息沟通不畅，导致采血信息传递错误或遗漏，影响采血工作的正常进行。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信息沟通不畅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采血护理差错的类型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采血护理差错的原因分析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新入职护士或经验不足的护士在采血操作中可能因缺乏熟练度而导致差错。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护士缺乏经验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护士沟通不足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护士工作量大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护士与患者之间沟通不良或解释不清，可能导致患者误解采血要求，引发差错。</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在高工作量情况下，护士可能因疲劳而出现注意力不集中，增加差错风险。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患者提供错误或不一致的信息，如姓名、采血项目等，可能导致差错。</a:t>
            </a:r>
          </a:p>
        </p:txBody>
      </p:sp>
      <p:pic>
        <p:nvPicPr>
          <p:cNvPr id="5" name="Picture 5"/>
          <p:cNvPicPr>
            <a:picLocks noChangeAspect="1"/>
          </p:cNvPicPr>
          <p:nvPr/>
        </p:nvPicPr>
        <p:blipFill>
          <a:blip r:embed="rId2"/>
          <a:srcRect l="14208" r="14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患者信息错误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患者不遵守采血前的准备要求，如禁食、禁饮等，可能导致采血结果不准确。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患者不配合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采血过程中患者情绪紧张可能导致血管收缩，增加采血难度和差错风险。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患者情绪紧张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79" r="3197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采血场所噪音大、拥挤或环境不整洁，可能干扰采血操作和增加差错风险。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采血环境不良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采血设备故障或质量问题，如针头松动、管路堵塞等，可能直接导致采血差错。</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采血设备问题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预防采血护理差错的措施</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https://d.book118.com/797136133024006032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2024-09-04T19:23:22.210</cp:lastPrinted>
  <dcterms:created xsi:type="dcterms:W3CDTF">2024-09-04T11:23:22Z</dcterms:created>
  <dcterms:modified xsi:type="dcterms:W3CDTF">2024-09-04T11:23:24Z</dcterms:modified>
</cp:coreProperties>
</file>