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B119A-7E1A-4A98-B13F-EB1BCFA57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D382E-1965-47D8-B713-2A8D829D7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63C45-AC1B-4E6E-8EE4-5827A945C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64434-3B7B-4580-9535-A72482D58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54B498-7FD0-49E8-A4D9-9C1BC1DAF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CC643-8BA0-4A5F-8CC9-41BD358E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8965C6-D3BA-415A-96D8-C5FD63E0D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DFB86-5019-4569-AFDF-D6D68CA38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C1B29-757C-4758-A448-ACEEC5753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0E9E4-962F-44F5-BB32-77C6CE991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C9362-3372-4285-B1B7-E6D7A92DD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43026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差旅政策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差旅费用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差旅安全与风险管理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差旅审计与报销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差旅改进与优化建议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68" r="316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规范公司员工出差流程，提高出差效率，降低出差成本。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随着公司业务的不断发展，员工出差成为常态，为了更好地管理出差事务，制定差旅管理制度。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差旅管理涉及到公司的成本、效率、员工满意度等多个方面，一个好的差旅管理制度能够为公司节约成本、提高效率、提升员工满意度。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差旅管理制度的实施有助于公司规范出差流程、优化出差体验、降低出差风险，从而更好地支持公司业务发展。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差旅管理的重要性和意义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差旅政策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差旅级别和标准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经济舱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餐饮标准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适用于国内一般城市出差、短途出差等。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出差地当地特色餐厅、商务餐厅、快餐等。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商务舱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住宿标准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交通工具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适用于国际远程出差、国内重点城市出差等。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五星级酒店、四星级酒店、经济型酒店等。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飞机、高铁、汽车等。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差旅预订流程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员工提交出差申请，包括出差时间、目的地、出差事由等。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出差员工根据审批后的出差事项，自行预订交通、住宿等。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部门负责人审核出差申请，确认出差事项及预算。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出差员工完成预订后，将预订信息提交给财务部门审核。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https://d.book118.com/797143026135006053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2024-09-27T17:21:32.268</cp:lastPrinted>
  <dcterms:created xsi:type="dcterms:W3CDTF">2024-09-27T09:21:32Z</dcterms:created>
  <dcterms:modified xsi:type="dcterms:W3CDTF">2024-09-27T09:21:34Z</dcterms:modified>
</cp:coreProperties>
</file>