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85750-2237-4E45-8432-FC20F6402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B95D2-8604-4C14-8C8F-4E7F5BB2E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F88FA9-D942-4D00-BC25-AD1FCF105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D6EE99-CED9-4B4D-9F7F-F706BBC3C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339BA5-5C9B-4B87-8D54-93CF9258F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5FDF51-F79C-4FCD-AEDF-E8356D0FD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DA1F7D-07C9-4903-9660-F222D2524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84E6C1-C462-403E-A24F-37525B08B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44E321-924E-4FBF-9E5C-6A9C2B6D0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24CE37-59CB-4535-BD8F-7CFF67D3E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6F1D1-D2D4-44D9-B93E-C92FACDC8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144114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气管插管及护理培训PPT\n## 1.气管插管概述及其重要性\n### 1.1气管插管的定义与分类\n### 1.2气管插管的应用场景\n### 1.3气管插管在临床治疗中的重要性\n## 2.气管插管前的准备与评估\n### 2.1患者评估与准备\n### 2.2器械与设备准备\n### 2.3插管团队建设与协作\n## 3.气管插管的操作步骤与技巧\n### 3.1操作步骤概述\n### 3.2气管插管技巧与要点\n### 3.3气管插管过程中的异常情况处理\n## 4.气管插管后的护理与管理\n### 4.1插管后的观察与监测\n### 4.2气道管理策略\n### 4.3并发症预防与护理\n## 5.气管插管的拔管与舒适护理\n### 5.1拔管指征与拔管方法\n### 5.2拔管后的舒适护理\n### 5.3患者拔管后的康复指导\n## 6.气管插管护理的案例分析\n### 6.1成功案例分享\n### 6.2并发症案例分析与改进措施\n### 6.3护理经验总结与未来展望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气管插管及护理培训PPT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气管插管概述及其重要性</a:t>
            </a:r>
            <a:endParaRPr/>
          </a:p>
        </p:txBody>
      </p:sp>
      <p:sp>
        <p:nvSpPr>
          <p:cNvPr id="131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气管插管的定义与分类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气管插管定义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通过口腔或鼻腔将气管导管插入气管内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为患者建立人工气道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用于通气、麻醉、抢救等场景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气管插管分类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根据插入途径分：经口插管、经鼻插管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根据导管类型分：单腔插管、双腔插管、三腔插管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根据使用场景分：短期插管、长期插管</a:t>
                </a:r>
                <a:endParaRPr/>
              </a:p>
            </p:txBody>
          </p:sp>
          <p:pic>
            <p:nvPicPr>
              <p:cNvPr id="2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8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39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麻醉诱导</a:t>
                </a:r>
                <a:endParaRPr/>
              </a:p>
            </p:txBody>
          </p:sp>
          <p:sp>
            <p:nvSpPr>
              <p:cNvPr id="24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全麻手术中，用于维持患者呼吸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非手术麻醉中，如局部麻醉、神经阻滯麻醉</a:t>
                </a:r>
                <a:endParaRPr/>
              </a:p>
            </p:txBody>
          </p:sp>
        </p:grpSp>
        <p:grpSp>
          <p:nvGrpSpPr>
            <p:cNvPr id="242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抢救</a:t>
                </a:r>
                <a:endParaRPr/>
              </a:p>
            </p:txBody>
          </p:sp>
          <p:sp>
            <p:nvSpPr>
              <p:cNvPr id="24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呼吸衰竭、心跳骤停等紧急情况下，建立人工气道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急性中毒、溺水等意外事件中，用于紧急处理</a:t>
                </a:r>
                <a:endParaRPr/>
              </a:p>
            </p:txBody>
          </p:sp>
        </p:grpSp>
        <p:grpSp>
          <p:nvGrpSpPr>
            <p:cNvPr id="245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4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呼吸治疗</a:t>
                </a:r>
                <a:endParaRPr/>
              </a:p>
            </p:txBody>
          </p:sp>
          <p:sp>
            <p:nvSpPr>
              <p:cNvPr id="24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肺部感染、ARDS等患者，需要进行机械通气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气管切开术后，需要长期插管</a:t>
                </a:r>
                <a:endParaRPr/>
              </a:p>
            </p:txBody>
          </p:sp>
        </p:grpSp>
      </p:grpSp>
      <p:pic>
        <p:nvPicPr>
          <p:cNvPr id="248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气管插管的应用场景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0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1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2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气管插管在临床治疗中的重要性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56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保障患者生命安全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在紧急情况下，迅速建立人工气道，维持呼吸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为抢救和治疗争取时间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1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6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提高治疗效果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对于需要机械通气的患者，气管插管有助于改善氧合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便于进行气管内吸引，减少肺部感染</a:t>
                </a:r>
                <a:endParaRPr/>
              </a:p>
            </p:txBody>
          </p:sp>
          <p:pic>
            <p:nvPicPr>
              <p:cNvPr id="26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6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6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减轻患者痛苦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采用合适的插管方法和护理，减少插管相关并发症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气管插管后的舒适护理，提高患者舒适度</a:t>
                </a:r>
                <a:endParaRPr/>
              </a:p>
            </p:txBody>
          </p:sp>
          <p:pic>
            <p:nvPicPr>
              <p:cNvPr id="27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气管插管前的准备与评估</a:t>
            </a:r>
            <a:endParaRPr/>
          </a:p>
        </p:txBody>
      </p:sp>
      <p:sp>
        <p:nvSpPr>
          <p:cNvPr id="27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患者评估</a:t>
                </a:r>
                <a:endParaRPr/>
              </a:p>
            </p:txBody>
          </p:sp>
          <p:sp>
            <p:nvSpPr>
              <p:cNvPr id="2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了解患者病情、年龄、体重等基本情况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评估患者的心肺功能、凝血功能等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判断患者是否适合进行气管插管</a:t>
                </a:r>
                <a:endParaRPr/>
              </a:p>
            </p:txBody>
          </p:sp>
          <p:sp>
            <p:nvSpPr>
              <p:cNvPr id="28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患者准备</a:t>
                </a:r>
                <a:endParaRPr/>
              </a:p>
            </p:txBody>
          </p:sp>
          <p:sp>
            <p:nvSpPr>
              <p:cNvPr id="28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清洁口腔，减少感染风险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调整患者体位，便于操作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与患者沟通，缓解紧张情绪</a:t>
                </a:r>
                <a:endParaRPr/>
              </a:p>
            </p:txBody>
          </p:sp>
          <p:sp>
            <p:nvSpPr>
              <p:cNvPr id="28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患者评估与准备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9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9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9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气管插管器械</a:t>
                </a:r>
                <a:endParaRPr/>
              </a:p>
            </p:txBody>
          </p:sp>
          <p:sp>
            <p:nvSpPr>
              <p:cNvPr id="29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合适的气管导管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插管钳、导丝、扩张器等辅助工具</a:t>
                </a:r>
                <a:endParaRPr/>
              </a:p>
            </p:txBody>
          </p:sp>
        </p:grpSp>
        <p:grpSp>
          <p:nvGrpSpPr>
            <p:cNvPr id="29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9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监护设备</a:t>
                </a:r>
                <a:endParaRPr/>
              </a:p>
            </p:txBody>
          </p:sp>
          <p:sp>
            <p:nvSpPr>
              <p:cNvPr id="30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心电图、血压、血氧饱和度监测设备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呼吸机、麻醉机等相关设备</a:t>
                </a:r>
                <a:endParaRPr/>
              </a:p>
            </p:txBody>
          </p:sp>
        </p:grpSp>
        <p:grpSp>
          <p:nvGrpSpPr>
            <p:cNvPr id="30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0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抢救药物</a:t>
                </a:r>
                <a:endParaRPr/>
              </a:p>
            </p:txBody>
          </p:sp>
          <p:sp>
            <p:nvSpPr>
              <p:cNvPr id="30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肾上腺素、阿托品、利多卡因等急救药物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充分的液体和血制品备用</a:t>
                </a:r>
                <a:endParaRPr/>
              </a:p>
            </p:txBody>
          </p:sp>
        </p:grpSp>
      </p:grp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器械与设备准备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团队组成</a:t>
                </a:r>
                <a:endParaRPr/>
              </a:p>
            </p:txBody>
          </p:sp>
          <p:sp>
            <p:nvSpPr>
              <p:cNvPr id="31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麻醉医生、护士、呼吸治疗师等专业人士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具有丰富经验和专业技能的团队成员</a:t>
                </a:r>
                <a:endParaRPr/>
              </a:p>
            </p:txBody>
          </p:sp>
          <p:sp>
            <p:nvSpPr>
              <p:cNvPr id="31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</a:t>
                </a:r>
                <a:endParaRPr/>
              </a:p>
            </p:txBody>
          </p:sp>
          <p:sp>
            <p:nvSpPr>
              <p:cNvPr id="3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麻醉医生负责插管操作和麻醉管理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护士负责患者观察和护理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呼吸治疗师负责呼吸治疗和参数调整</a:t>
                </a:r>
                <a:endParaRPr/>
              </a:p>
            </p:txBody>
          </p:sp>
          <p:sp>
            <p:nvSpPr>
              <p:cNvPr id="31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插管团队建设与协作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气管插管的操作步骤与技巧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1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2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3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插管前准备</a:t>
                </a:r>
                <a:endParaRPr/>
              </a:p>
            </p:txBody>
          </p:sp>
          <p:sp>
            <p:nvSpPr>
              <p:cNvPr id="15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准备好器械和设备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患者评估与准备</a:t>
                </a:r>
                <a:endParaRPr/>
              </a:p>
            </p:txBody>
          </p:sp>
        </p:grpSp>
        <p:grpSp>
          <p:nvGrpSpPr>
            <p:cNvPr id="16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7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插管操作</a:t>
                </a:r>
                <a:endParaRPr/>
              </a:p>
            </p:txBody>
          </p:sp>
          <p:sp>
            <p:nvSpPr>
              <p:cNvPr id="1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选择合适的插管途径和导管类型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进行插管操作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确认导管位置和固定</a:t>
                </a:r>
                <a:endParaRPr/>
              </a:p>
            </p:txBody>
          </p:sp>
        </p:grpSp>
        <p:grpSp>
          <p:nvGrpSpPr>
            <p:cNvPr id="20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1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插管后护理</a:t>
                </a:r>
                <a:endParaRPr/>
              </a:p>
            </p:txBody>
          </p:sp>
          <p:sp>
            <p:nvSpPr>
              <p:cNvPr id="2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观察患者生命体征和呼吸情况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进行气道管理</a:t>
                </a:r>
                <a:endParaRPr/>
              </a:p>
            </p:txBody>
          </p:sp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操作步骤概述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8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插管途径选择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根据患者情况和手术需求，选择经口或经鼻插管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考虑患者的舒适度，减少并发症</a:t>
                </a:r>
                <a:endParaRPr/>
              </a:p>
            </p:txBody>
          </p:sp>
          <p:sp>
            <p:nvSpPr>
              <p:cNvPr id="31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2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导管选择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根据患者年龄、体重和病情，选择合适的导管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避免导管过粗或过细，影响通气效果</a:t>
                </a:r>
                <a:endParaRPr/>
              </a:p>
            </p:txBody>
          </p:sp>
          <p:sp>
            <p:nvSpPr>
              <p:cNvPr id="35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6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插管技巧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保持患者头部稳定，便于操作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采用合适的插管方法和角度，减少损伤</a:t>
                </a:r>
                <a:endParaRPr/>
              </a:p>
            </p:txBody>
          </p:sp>
          <p:sp>
            <p:nvSpPr>
              <p:cNvPr id="39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气管插管技巧与要点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气管插管过程中的异常情况处理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插管困难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分析原因，调整插管方法和角度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考虑使用纤维支气管镜辅助插管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插管后并发症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如出血、气胸、喉痉挛等，及时处理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根据患者情况调整护理措施，减少并发症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https://d.book118.com/797144114152006043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气管插管及护理培训PPT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2024-09-17T21:09:32.519</cp:lastPrinted>
  <dcterms:created xsi:type="dcterms:W3CDTF">2024-09-17T13:09:32Z</dcterms:created>
  <dcterms:modified xsi:type="dcterms:W3CDTF">2024-09-17T13:09:34Z</dcterms:modified>
</cp:coreProperties>
</file>