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ACE18-D39C-457C-8529-F67C20902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8C2B2-ACE9-4890-880F-D0F624D0E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FCDA5-C55B-43B4-BAE4-B7315C6AC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ABC5D-F5F5-44F9-91BC-2ADF20E51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4F5C0A-16FA-4C49-B2EE-4816721ED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D26671-148C-4503-935B-1DE7D3066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C2E774-F566-481E-AC3C-8CBB08536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FB727-7893-4E98-A1D9-116FA0DD5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6A4BF-B127-4841-8431-4B05D099E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8724F-33A3-43A1-AB61-AD7B0D323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371CE-F5C7-4C65-A831-503C76D8D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45103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内科护理诊断大全PPT\n## 1.内科护理诊断的基本原理与方法\n### 1.1内科护理诊断的定义与重要性\n### 1.2内科护理诊断的分类与依据\n### 1.3内科护理诊断的步骤与技巧\n## 2.呼吸系统疾病的护理诊断\n### 2.1急性上呼吸道感染的护理诊断与措施\n### 2.2慢性阻塞性肺疾病的护理诊断与措施\n### 2.3支气管哮喘的护理诊断与措施\n## 3.循环系统疾病的护理诊断\n### 3.1心力衰竭的护理诊断与措施\n### 3.2心律失常的护理诊断与措施\n### 3.3冠状动脉粥样硬化性心脏病的护理诊断与措施\n## 4.消化系统疾病的护理诊断\n### 4.1胃炎的护理诊断与措施\n### 4.2消化性溃疡的护理诊断与措施\n### 4.3肝硬化的护理诊断与措施\n## 5.泌尿系统疾病的护理诊断\n### 5.1急性肾损伤的护理诊断与措施\n### 5.2慢性肾衰竭的护理诊断与措施\n### 5.3泌尿系统感染的护理诊断与措施\n## 6.内分泌与代谢性疾病的护理诊断\n### 6.1糖尿病的护理诊断与措施\n### 6.2甲状腺功能亢进的护理诊断与措施\n### 6.3骨质疏松症的护理诊断与措施\n## 7.风湿性疾病的护理诊断\n### 7.1类风湿性关节炎的护理诊断与措施\n### 7.2系统性红斑狼疮的护理诊断与措施\n### 7.3多发性肌炎的护理诊断与措施\n## 8.内科急症的护理诊断与处理\n### 8.1急性中毒的护理诊断与处理\n### 8.2休克的护理诊断与处理\n### 8.3多器官功能衰竭的护理诊断与处理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内科护理诊断大全PPT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内科护理诊断的基本原理与方法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内科护理诊断的定义与重要性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内科护理诊断的定义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是护士对患者健康状况的评估和判断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基于患者的病史、临床表现和辅助检查结果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为制定护理计划和实施护理措施提供依据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内科护理诊断的重要性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辅助医生进行诊断和治疗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提高护理质量，降低并发症发生率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促进患者康复，提高患者生活质量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内科护理诊断的分类</a:t>
                </a:r>
                <a:endParaRPr/>
              </a:p>
            </p:txBody>
          </p:sp>
          <p:sp>
            <p:nvSpPr>
              <p:cNvPr id="3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根据疾病的发生部位和系统分类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如呼吸系统、循环系统、消化系统等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还可根据疾病的病因和病理生理过程分类</a:t>
                </a:r>
                <a:endParaRPr/>
              </a:p>
            </p:txBody>
          </p:sp>
          <p:sp>
            <p:nvSpPr>
              <p:cNvPr id="3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内科护理诊断的依据</a:t>
                </a:r>
                <a:endParaRPr/>
              </a:p>
            </p:txBody>
          </p:sp>
          <p:sp>
            <p:nvSpPr>
              <p:cNvPr id="3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患者的病史和主诉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临床表现和体格检查结果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辅助检查结果和实验室检查数据</a:t>
                </a:r>
                <a:endParaRPr/>
              </a:p>
            </p:txBody>
          </p:sp>
          <p:sp>
            <p:nvSpPr>
              <p:cNvPr id="3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内科护理诊断的分类与依据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内科护理诊断的步骤与技巧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内科护理诊断的步骤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收集患者病史和主诉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观察患者临床表现和体格检查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分析辅助检查结果和实验室检查数据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综合分析，确定护理诊断</a:t>
                </a:r>
                <a:endParaRPr/>
              </a:p>
            </p:txBody>
          </p:sp>
          <p:pic>
            <p:nvPicPr>
              <p:cNvPr id="3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内科护理诊断的技巧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善于观察和发现患者的健康问题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熟练掌握各种护理诊断的分类和依据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与医生密切合作，共同制定治疗和护理方案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5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呼吸系统疾病的护理诊断</a:t>
            </a:r>
            <a:endParaRPr/>
          </a:p>
        </p:txBody>
      </p:sp>
      <p:sp>
        <p:nvSpPr>
          <p:cNvPr id="35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3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喉咙痛</a:t>
                </a:r>
                <a:endParaRPr/>
              </a:p>
            </p:txBody>
          </p:sp>
          <p:sp>
            <p:nvSpPr>
              <p:cNvPr id="3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3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保持室内空气流通，避免交叉感染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注意休息，保持充足睡眠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加强呼吸道护理，如雾化吸入、拍背等</a:t>
                </a:r>
                <a:endParaRPr/>
              </a:p>
            </p:txBody>
          </p:sp>
          <p:sp>
            <p:nvSpPr>
              <p:cNvPr id="3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急性上呼吸道感染的护理诊断与措施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慢性阻塞性肺疾病的护理诊断与措施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</a:t>
                </a:r>
                <a:endParaRPr/>
              </a:p>
            </p:txBody>
          </p:sp>
          <p:pic>
            <p:nvPicPr>
              <p:cNvPr id="3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戒烟，避免接触有害物质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药物治疗，如支气管扩张剂、抗感染药物等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呼吸功能锻炼，如慢跑、游泳等</a:t>
                </a:r>
                <a:endParaRPr/>
              </a:p>
            </p:txBody>
          </p:sp>
          <p:pic>
            <p:nvPicPr>
              <p:cNvPr id="3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3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喘息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</a:t>
                </a:r>
                <a:endParaRPr/>
              </a:p>
            </p:txBody>
          </p:sp>
          <p:sp>
            <p:nvSpPr>
              <p:cNvPr id="3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4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避免接触过敏原，如花粉、尘螨等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药物治疗，如支气管扩张剂、抗过敏药物等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心理护理，减轻患者焦虑和紧张情绪</a:t>
                </a:r>
                <a:endParaRPr/>
              </a:p>
            </p:txBody>
          </p:sp>
          <p:sp>
            <p:nvSpPr>
              <p:cNvPr id="4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支气管哮喘的护理诊断与措施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循环系统疾病的护理诊断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控制钠盐摄入，减轻水肿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药物治疗，如利尿剂、强心剂等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休息和限制活动，减轻心脏负担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心力衰竭的护理诊断与措施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心律失常的护理诊断与措施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晕厥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密切观察心率、心律和血压变化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药物治疗，如抗心律失常药物等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避免剧烈运动和精神紧张，预防诱发因素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冠状动脉粥样硬化性心脏病的护理诊断与措施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心绞痛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心肌梗死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心功能不全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药物治疗，如抗凝药物、降脂药物等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介入治疗，如冠状动脉支架植入术等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心脏康复，如适量运动、心理护理等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消化系统疾病的护理诊断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规律饮食，避免刺激性食物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药物治疗，如抗酸药物、胃黏膜保护剂等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休息和减轻精神压力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胃炎的护理诊断与措施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上腹痛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消化道出血</a:t>
                </a:r>
                <a:endParaRPr/>
              </a:p>
            </p:txBody>
          </p:sp>
          <p:sp>
            <p:nvSpPr>
              <p:cNvPr id="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药物治疗，如抑酸药物、胃黏膜保护剂等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休息和减轻精神压力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定期复查胃镜，观察溃疡愈合情况</a:t>
                </a:r>
                <a:endParaRPr/>
              </a:p>
            </p:txBody>
          </p:sp>
          <p:sp>
            <p:nvSpPr>
              <p:cNvPr id="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消化性溃疡的护理诊断与措施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肝硬化的护理诊断与措施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肝功能减退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肝性脑病</a:t>
                </a:r>
                <a:endParaRPr/>
              </a:p>
            </p:txBody>
          </p:sp>
          <p:pic>
            <p:nvPicPr>
              <p:cNvPr id="1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低盐饮食，限制水分摄入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药物治疗，如护肝药物、利尿剂等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预防感染，避免肝损伤因素</a:t>
                </a:r>
                <a:endParaRPr/>
              </a:p>
            </p:txBody>
          </p:sp>
          <p:pic>
            <p:nvPicPr>
              <p:cNvPr id="1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https://d.book118.com/797145103046006043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内科护理诊断大全PPT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2024-09-17T01:11:06.946</cp:lastPrinted>
  <dcterms:created xsi:type="dcterms:W3CDTF">2024-09-16T17:11:06Z</dcterms:created>
  <dcterms:modified xsi:type="dcterms:W3CDTF">2024-09-16T17:11:08Z</dcterms:modified>
</cp:coreProperties>
</file>