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D32F8-77C1-44FB-A296-E40C519DA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01637-421B-4327-92B3-CB32D887C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B510B-5B10-47C0-9184-80AACCB35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87E0C-0F30-4884-B1D0-BBA6CCC51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7C735F-CF43-4E95-9C1E-51566A83F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7E4AE-A1A3-4B66-BF7F-7E1E30CE8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1FD49F-686D-4B3A-AA58-26B9439AB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EE75A-6A9F-4D11-B13A-D9430FD66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DC93F-5297-4476-B1DE-79728D9AF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DC226-40FA-4B8F-97D8-67B19D07C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4BFAA-DBEE-43DE-B52D-2EF18E95F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451651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施工组织概论\n## 1.公路施工组织的基本概念与重要性\n### 1.1公路施工组织的定义与作用\n### 1.2公路施工组织的目标与任务\n### 1.3公路施工组织的重要性及其对工程进度和质量的影响\n## 2.公路施工组织的设计原则与方法\n### 2.1公路施工组织设计的基本原则\n### 2.2公路施工组织设计的常用方法\n### 2.3公路施工组织设计的优化与改进\n## 3.公路施工组织的实施与监控\n### 3.1公路施工组织的实施步骤与要点\n### 3.2公路施工组织的监控方法与手段\n### 3.3公路施工组织的动态调整与优化\n## 4.公路施工组织的人力资源管理\n### 4.1公路施工组织的人力资源规划\n### 4.2公路施工组织的人力资源招聘与培训\n### 4.3公路施工组织的人力资源考核与激励\n## 5.公路施工组织的物资与设备管理\n### 5.1公路施工组织的物资采购与供应管理\n### 5.2公路施工组织的设备需求分析与配置\n### 5.3公路施工组织的物资与设备维护与保养\n## 6.公路施工组织的风险管理\n### 6.1公路施工组织的风险识别与评估\n### 6.2公路施工组织的风险应对策略与措施\n### 6.3公路施工组织的风险监控与预警\n## 7.公路施工组织的质量管理\n### 7.1公路施工组织的质量管理体系与标准\n### 7.2公路施工组织的质量检测与验收\n### 7.3公路施工组织的质量改进与持续改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公路施工组织概论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公路施工组织的基本概念与重要性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组合 26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2" name="组合 261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公路施工组织是指在公路建设过程中，为确保工程顺利进行和工程质量而进行的一系列组织工作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包括施工计划的制定、施工资源的配置、施工过程中的监控与调整等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通过有效的施工组织，可以实现工程的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高效施工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资源优化</a:t>
                </a:r>
                <a:endParaRPr/>
              </a:p>
            </p:txBody>
          </p:sp>
        </p:grpSp>
        <p:grpSp>
          <p:nvGrpSpPr>
            <p:cNvPr id="265" name="组合 264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公路施工组织的作用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保障工程的顺利进行，提高工程的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保证工程的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，降低施工过程中的风险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优化施工资源的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，降低工程成本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公路施工组织的定义与作用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公路施工组织的目标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确保工程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优化施工资源的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，降低工程成本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实现工程的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，减少对环境的影响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公路施工组织的任务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的施工计划，安排施工进度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的施工资源，保障施工顺利进行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监控施工过程，进行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公路施工组织的目标与任务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公路施工组织的重要性及其对工程进度和质量的影响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组合 2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组合 29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公路施工组织的重要性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保障工程的顺利进行，提高工程的施工效率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保证工程的质量和安全，降低施工过程中的风险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优化施工资源的配置，降低工程成本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组合 30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公路施工组织对工程进度和质量的影响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施工组织的合理性和有效性直接影响工程的进度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施工组织的专业性和技术水平影响工程的质量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施工组织的资源调配能力影响工程的成本和可持续性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公路施工组织的设计原则与方法</a:t>
            </a:r>
            <a:endParaRPr/>
          </a:p>
        </p:txBody>
      </p:sp>
      <p:sp>
        <p:nvSpPr>
          <p:cNvPr id="3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1" name="组合 31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确保施工过程中的人员和设备安全，降低事故风险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严格执行安全生产法律法规和技术标准</a:t>
                </a:r>
                <a:endParaRPr/>
              </a:p>
            </p:txBody>
          </p:sp>
          <p:sp>
            <p:nvSpPr>
              <p:cNvPr id="3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优化施工资源的配置，降低工程成本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提高施工效率，缩短工程工期</a:t>
                </a:r>
                <a:endParaRPr/>
              </a:p>
            </p:txBody>
          </p:sp>
          <p:sp>
            <p:nvSpPr>
              <p:cNvPr id="3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减少施工过程中对周边环境的影响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采用环保技术和材料，实现工程的可持续发展</a:t>
                </a:r>
                <a:endParaRPr/>
              </a:p>
            </p:txBody>
          </p:sp>
          <p:sp>
            <p:nvSpPr>
              <p:cNvPr id="3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公路施工组织设计的基本原则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2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2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2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将工程分解为若干个子任务，明确各子任务的职责和目标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通过WBS图进行施工组织的设计和优化</a:t>
                </a:r>
                <a:endParaRPr/>
              </a:p>
            </p:txBody>
          </p:sp>
          <p:sp>
            <p:nvSpPr>
              <p:cNvPr id="3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工程分解结构法（WBS）</a:t>
                </a:r>
                <a:endParaRPr/>
              </a:p>
            </p:txBody>
          </p:sp>
        </p:grpSp>
        <p:grpSp>
          <p:nvGrpSpPr>
            <p:cNvPr id="33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分析工程的关键路径，确定工程的工期和关键节点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通过CPM法进行施工计划的制定和调整</a:t>
                </a:r>
                <a:endParaRPr/>
              </a:p>
            </p:txBody>
          </p:sp>
          <p:sp>
            <p:nvSpPr>
              <p:cNvPr id="33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关键路径法（CPM）</a:t>
                </a:r>
                <a:endParaRPr/>
              </a:p>
            </p:txBody>
          </p:sp>
          <p:sp>
            <p:nvSpPr>
              <p:cNvPr id="33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3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分析施工资源的需求和供应，实现资源的优化配置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通过RBS法进行施工资源的调配和管理</a:t>
                </a:r>
                <a:endParaRPr/>
              </a:p>
            </p:txBody>
          </p:sp>
          <p:sp>
            <p:nvSpPr>
              <p:cNvPr id="33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资源平衡法（RBS）</a:t>
                </a:r>
                <a:endParaRPr/>
              </a:p>
            </p:txBody>
          </p:sp>
          <p:sp>
            <p:nvSpPr>
              <p:cNvPr id="33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公路施工组织设计的常用方法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公路施工组织设计的优化与改进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3" name="组合 3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4" name="组合 3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施工组织设计的优化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根据工程实际情况，调整施工组织设计的内容和形式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优化施工资源的配置，提高施工效率</a:t>
                </a:r>
                <a:endParaRPr/>
              </a:p>
            </p:txBody>
          </p:sp>
          <p:pic>
            <p:nvPicPr>
              <p:cNvPr id="3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9" name="组合 3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施工组织设计的改进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引入先进的施工管理理念和技术，提高施工管理水平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加强施工过程中的监控与调整，保证工程的顺利进行</a:t>
                </a:r>
                <a:endParaRPr/>
              </a:p>
            </p:txBody>
          </p:sp>
          <p:pic>
            <p:nvPicPr>
              <p:cNvPr id="3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公路施工组织的实施与监控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施工组织的实施步骤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制定施工计划，安排施工进度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配置施工资源，保障施工顺利进行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监控施工过程，进行动态调整与优化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施工组织的实施要点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确保施工计划的合理性和可行性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严格执行施工组织设计和施工方案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加强施工过程中的沟通协调和信息反馈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公路施工组织的实施步骤与要点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公路施工组织的监控方法与手段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施工组织的监控方法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定期检查施工进度和质量，确保工程按计划进行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及时发现和解决施工过程中的问题，防止工程延误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对施工过程进行风险评估，制定应对措施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施工组织的监控手段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采用信息化手段，实时监控施工过程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建立完善的施工管理制度，规范施工行为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加强施工人员的培训和管理，提高施工管理水平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施工组织的动态调整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根据工程实际情况，调整施工计划和资源配置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应对施工过程中的突发事件，保证工程的顺利进行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施工组织的优化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优化施工方案，提高施工效率和质量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优化施工资源调配，降低工程成本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公路施工组织的动态调整与优化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公路施工组织的人力资源管理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人力资源规划的依据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工程规模、工期和施工难度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施工组织设计和施工方案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人力资源的市场状况和成本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人力资源规划的内容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确定人力资源的需求和供应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制定人力资源的招聘、培训和考核计划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设计人力资源的薪酬和福利制度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公路施工组织的人力资源规划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https://d.book118.com/797145165100006043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公路施工组织概论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2024-09-17T07:13:55.122</cp:lastPrinted>
  <dcterms:created xsi:type="dcterms:W3CDTF">2024-09-16T23:13:55Z</dcterms:created>
  <dcterms:modified xsi:type="dcterms:W3CDTF">2024-09-16T23:13:57Z</dcterms:modified>
</cp:coreProperties>
</file>