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78D13-A294-48D6-B855-041DFAD63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C77BB-BA89-491F-842E-1067FFF24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70BC0-5F26-4891-B87D-3BB4EEC23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12247-2898-495E-82D1-16A900336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51A69-A517-44F8-A011-9684EA774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F197C4-33E4-498F-A556-A90E1404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17C5E-6099-41C3-B2AE-8BF3BD20A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70974-616A-4AE9-AD42-B6AA5BC16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5E9CF-4D11-489C-8336-67ADC6568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33772-011F-4FF9-995A-F54EA35C0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6A956-14CC-4A5F-8242-E69379063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452001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《国家心力衰竭指南2023</a:t>
            </a:r>
          </a:p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精简版》要点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药物治疗策略及选择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51" r="124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预防和康复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心力衰竭的预防和康复同样重要，但目前这方面的关注度和实施力度不足。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发病率和死亡率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心力衰竭是一种严重的心血管疾病，具有高发病率和死亡率，给患者和社会带来沉重负担。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尽管近年来心力衰竭治疗取得了一定的进展，但仍存在许多挑战，如患者个体差异、合并症多、药物不耐受等。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42" r="150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针对心力衰竭治疗的现状和挑战，制定一部符合我国国情的指南，为临床医生提供科学、实用的指导。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适应临床需求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通过指南的推广和实施，推动心力衰竭的规范化治疗，提高治疗效果和患者生活质量。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推动规范化治疗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指南的制定和实施有助于促进心血管学科的发展，提升我国在国际心血管领域的地位和影响力。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指南制定背景和意义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推动多学科合作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强调多学科合作在心力衰竭治疗中的重要性，推动心血管内科、心脏外科、康复医学科等相关学科的紧密合作。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提升患者生活质量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通过规范化治疗和综合管理，提升心力衰竭患者的生活质量，降低再入院率和死亡率。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提供实用建议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为临床医生提供心力衰竭诊断、治疗、预防和康复等方面的实用建议。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典型症状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呼吸困难、乏力、水肿等。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心率增快、心尖搏动移位、心脏杂音等。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既往心脏病史、高血压、糖尿病等相关疾病。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判断心律失常、心肌缺血等。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评估心脏结构、功能及血流动力学。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利钠肽、心肌肌钙蛋白等生物标志物检测。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辅助检查手段及评价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根据病情严重程度、合并症等进行风险分层。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个体化治疗建议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根据风险评估结果，制定个体化治疗方案，降低再入院率和死亡率。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综合考虑患者年龄、病因、病程等因素，预测患者预后情况。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风险评估与预后判断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药物治疗策略及选择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利尿剂是心力衰竭治疗的基石之一，通过促进尿液排出，减少体液潴留，从而缓解心衰症状。应根据患者的体液潴留程度和利尿剂反应情况调整剂量和用药时间。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使用利尿剂时，需密切监测患者的电解质平衡、肾功能和血压变化。过度利尿可能导致脱水、电解质紊乱和肾功能损害，因此应根据患者情况及时调整治疗方案。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469" r="36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利尿剂应用原则及注意事项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ACEI类药物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ACEI（血管紧张素转换酶抑制剂）通过抑制血管紧张素转换酶，减少血管紧张素Ⅱ的生成，从而扩张血管、降低血压、减轻心脏负荷。在心衰治疗中，ACEI类药物可改善心室重构，延缓心衰进展。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ARB类药物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ARB（血管紧张素Ⅱ受体拮抗剂）通过阻断血管紧张素Ⅱ受体，发挥与ACEI类似的作用。在心衰治疗中，ARB类药物可作为ACEI不耐受患者的替代治疗选择。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对于心衰患者，应尽早使用ACEI或ARB类药物，并根据患者情况调整剂量。在使用过程中，需密切监测患者的血压、肾功能和电解质平衡。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ACEI/ARB类药物使用建议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https://d.book118.com/797145200102006043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2024-09-17T07:52:26.212</cp:lastPrinted>
  <dcterms:created xsi:type="dcterms:W3CDTF">2024-09-16T23:52:26Z</dcterms:created>
  <dcterms:modified xsi:type="dcterms:W3CDTF">2024-09-16T23:52:28Z</dcterms:modified>
</cp:coreProperties>
</file>