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AFCFF-2A46-4AEA-AC07-453B26E0C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97439-5ADD-470E-9058-5BA802910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274BA-A363-450E-A298-743FE7D6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9D2DE-628E-4671-905D-D578BC76C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812BD-96E2-4B64-9154-16BF1337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3E9BA-B1A7-45CD-86BD-FAC78649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580980-903B-4007-8770-FA60ADFEE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A3D71-5BD0-4E35-839A-37B7DA58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F1C1C-EF2F-456C-8516-E3A85A48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09974-5CAE-480F-9A47-22E3DA0B5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8E83D-A126-4470-82C7-4D0DE6EE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0042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影视明星经纪行业分析报告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行业发展趋势与机遇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影视明星经纪行业是指为影视明星提供经纪服务的行业，包括代理影视明星的演艺事务、商业活动等。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该行业具有高风险、高回报的特点，同时对影视明星的个人品牌和形象塑造具有重要影响。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全球影视明星经纪行业的市场规模约为数十亿美元，其中美国和中国的市场规模最大。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随着全球娱乐产业的快速发展，影视明星经纪行业的市场规模不断扩大，尤其是在数字化媒体和社交媒体的推动下，市场增长速度较快。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影视明星经纪行业是娱乐产业的重要组成部分，对影视产业的发展具有重要影响。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影视明星经纪行业对文化创意产业、广告业、商业品牌等领域具有广泛的影响力，能够带动相关产业的发展。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06" r="2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行业地位与影响力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行业环境分析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近年来，政府出台了一系列政策，鼓励影视产业的发展，为明星经纪行业提供了良好的政策环境。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同时，政府也加强了对明星经纪行业的监管，出台了一系列规范和限制措施，以确保行业的健康发展。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随着经济的持续增长，人们对于娱乐和文化的需求不断增加，为影视明星经纪行业提供了广阔的市场空间。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市场竞争激烈，明星经纪公司需要不断提升自身的实力和服务质量，以获得更多的市场份额。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随着社会观念的不断变化，明星的影响力和关注度越来越高，为明星经纪行业带来了更多的发展机遇。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文化多样性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社会文化的多样性为明星经纪公司提供更多元化的服务内容，满足不同客户的需求。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社会观念变化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随着互联网、大数据等技术的不断创新和应用，明星经纪行业的技术手段也不断更新，提高了行业的运营效率和竞争力。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同时，技术手段的不断发展也给明星经纪行业带来了新的挑战和风险，需要行业不断适应和应对。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行业痛点与挑战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明星资源有限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影视明星作为行业的核心资源，其数量有限，导致经纪公司之间对明星的争夺激烈。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明星高片酬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部分明星的片酬过高，占用了制作成本的很大一部分，给制片方带来压力。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明星个人品牌塑造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经纪公司需要投入大量资源来塑造明星个人品牌，以提升其市场价值。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明星资源争夺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随着市场的不断发展，越来越多的经纪公司涌现，加剧了行业竞争。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经纪公司数量众多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大部分经纪公司的服务内容相似，缺乏特色和创新，导致竞争压力加大。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服务同质化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行业内优秀经纪人流失现象严重，对经纪公司的业务发展造成影响。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经纪公司竞争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合同纠纷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经纪公司和明星之间的合同纠纷时有发生，给双方带来损失。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税务问题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部分明星和经纪公司存在税务问题，可能面临法律风险。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行业法规不完善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行业法律法规尚不完善，给不法分子提供了可乘之机。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法律法规风险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监管政策收紧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行业自律组织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行业监管加强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行业自律组织逐渐兴起，对经纪公司的行为进行规范和监督。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政府对影视行业的监管政策逐渐收紧，对经纪公司的经营提出了更高的要求。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https://d.book118.com/797150042024006043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2024-09-16T20:48:46.745</cp:lastPrinted>
  <dcterms:created xsi:type="dcterms:W3CDTF">2024-09-16T12:48:46Z</dcterms:created>
  <dcterms:modified xsi:type="dcterms:W3CDTF">2024-09-16T12:48:48Z</dcterms:modified>
</cp:coreProperties>
</file>