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C6DC6-A2F6-47F2-A98F-299D456BB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D8A7D-943C-4C53-BB24-26E7A91FF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F6C6B-2E34-4CD9-9BF9-BBBCDDD31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65C0C-E31F-4009-BBBE-4F61F9062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912A86-21FE-4C00-987E-756C9384B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68AF93-5217-47A6-8E5F-C8E5EB2B1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CA1C7-08A8-482E-89F5-1917AF916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3FA2A-53DC-40E9-BFFC-6C513B139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23BBF-B94D-4A7D-8DD5-060D3818F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5B7FA-CEC3-4E7B-870F-6815ACFD6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C6D3B-0608-4AD9-A144-C0D99F700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50065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士护理能力提升培训\n## 1.护理能力提升的重要性及背景\n### 1.1护理工作在医疗行业中的地位\n### 1.2护理能力提升对患者的影响\n### 1.3当前护理能力提升面临的挑战\n## 2.护理技能的分类及基本要求\n### 2.1基础护理技能的介绍与实践\n### 2.2专科护理技能的介绍与实践\n### 2.3急救护理技能的介绍与实践\n## 3.护理能力提升的途径与方法\n### 3.1通过培训与学习提高护理技能\n### 3.2通过实践与经验积累提高护理技能\n### 3.3通过团队协作与沟通提高护理技能\n## 4.护理能力提升的实践案例分析\n### 4.1基础护理技能实践案例分析\n### 4.2专科护理技能实践案例分析\n### 4.3急救护理技能实践案例分析\n## 5.护理能力提升的未来趋势与展望\n### 5.1护理技术的发展与应用\n### 5.2护理人才培养与教育改革\n### 5.3护理管理与质量控制的未来发展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护士护理能力提升培训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护理能力提升的重要性及背景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护理工作直接关系到患者的治疗效果和康复进程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护理工作对于医疗行业的发展具有推动作用</a:t>
                </a:r>
                <a:endParaRPr/>
              </a:p>
            </p:txBody>
          </p:sp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护理工作是医疗行业的重要组成部分</a:t>
                </a:r>
                <a:endParaRPr/>
              </a:p>
            </p:txBody>
          </p:sp>
        </p:grpSp>
        <p:grpSp>
          <p:nvGrpSpPr>
            <p:cNvPr id="17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随着医疗技术的不断发展，护理工作的难度和复杂性也在增加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护理工作对于患者的身心健康具有重要作用</a:t>
                </a:r>
                <a:endParaRPr/>
              </a:p>
            </p:txBody>
          </p:sp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护理工作的重要性在不断提高</a:t>
                </a:r>
                <a:endParaRPr/>
              </a:p>
            </p:txBody>
          </p:sp>
        </p:grpSp>
        <p:grpSp>
          <p:nvGrpSpPr>
            <p:cNvPr id="17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提升护理能力可以提高护理工作的质量和效率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提升护理能力有助于应对医疗行业面临的挑战</a:t>
                </a:r>
                <a:endParaRPr/>
              </a:p>
            </p:txBody>
          </p:sp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护理工作的发展需要不断提升护理能力</a:t>
                </a:r>
                <a:endParaRPr/>
              </a:p>
            </p:txBody>
          </p:sp>
        </p:grpSp>
      </p:grpSp>
      <p:pic>
        <p:nvPicPr>
          <p:cNvPr id="18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护理工作在医疗行业中的地位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护理能力提升可以改善患者的治疗效果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高水平的护理工作可以提高患者的治愈率和康复率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护理工作可以减轻患者的痛苦，提高患者的生活质量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护理能力提升可以降低医疗事故的发生率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提升护理能力可以提高护理工作的准确性，减少误诊和误治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提升护理能力可以加强护理工作中的安全防护措施，降低医疗事故的风险</a:t>
                </a:r>
                <a:endParaRPr/>
              </a:p>
            </p:txBody>
          </p:sp>
        </p:grpSp>
        <p:grpSp>
          <p:nvGrpSpPr>
            <p:cNvPr id="19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护理能力提升可以提高患者的满意度</a:t>
                </a:r>
                <a:endParaRPr/>
              </a:p>
            </p:txBody>
          </p:sp>
          <p:sp>
            <p:nvSpPr>
              <p:cNvPr id="1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高水平的护理工作可以提高患者对医疗服务的满意度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护理工作可以建立良好的医患关系，提高患者对医疗的信任度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护理能力提升对患者的影响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护理人才短缺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随着医疗行业的发展，护理人才的需求量不断增加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护理人才的培养和引进需要时间和投入，短期内难以解决人才短缺问题</a:t>
                </a:r>
                <a:endParaRPr/>
              </a:p>
            </p:txBody>
          </p:sp>
          <p:sp>
            <p:nvSpPr>
              <p:cNvPr id="20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护理工作压力大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护理工作繁重，需要长时间站立和走动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护理工作面临较大的心理压力，需要关注护理人员的心理健康</a:t>
                </a:r>
                <a:endParaRPr/>
              </a:p>
            </p:txBody>
          </p:sp>
          <p:sp>
            <p:nvSpPr>
              <p:cNvPr id="20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护理能力提升资源不足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护理能力提升需要投入大量的培训资源和时间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护理能力提升需要关注护理人员的个人发展，提供足够的培训机会</a:t>
                </a:r>
                <a:endParaRPr/>
              </a:p>
            </p:txBody>
          </p:sp>
          <p:sp>
            <p:nvSpPr>
              <p:cNvPr id="21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当前护理能力提升面临的挑战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护理技能的分类及基本要求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基础护理技能的定义</a:t>
                </a:r>
                <a:endParaRPr/>
              </a:p>
            </p:txBody>
          </p:sp>
          <p:sp>
            <p:nvSpPr>
              <p:cNvPr id="2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基础护理技能是指护理人员必须具备的基本技能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基础护理技能包括患者护理、生命体征测量、药物管理等方面</a:t>
                </a:r>
                <a:endParaRPr/>
              </a:p>
            </p:txBody>
          </p:sp>
        </p:grpSp>
        <p:grpSp>
          <p:nvGrpSpPr>
            <p:cNvPr id="22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基础护理技能的实践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通过模拟训练和临床实践，掌握基础护理技能的操作方法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了解基础护理技能的操作原理，提高护理工作的针对性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基础护理技能的考核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通过理论和操作考核，评估护理人员基础护理技能的掌握程度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根据考核结果，调整培训计划，提高护理人员的技能水平</a:t>
                </a:r>
                <a:endParaRPr/>
              </a:p>
            </p:txBody>
          </p:sp>
        </p:grpSp>
      </p:grpSp>
      <p:pic>
        <p:nvPicPr>
          <p:cNvPr id="22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基础护理技能的介绍与实践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专科护理技能的定义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专科护理技能是指针对特定疾病和人群的护理技能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专科护理技能包括内科护理、外科护理、儿科护理等方面</a:t>
                </a:r>
                <a:endParaRPr/>
              </a:p>
            </p:txBody>
          </p:sp>
          <p:sp>
            <p:nvSpPr>
              <p:cNvPr id="23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专科护理技能的实践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通过专科护理培训和临床实践，掌握专科护理技能的操作方法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了解专科护理技能的操作原理，提高护理工作的针对性</a:t>
                </a:r>
                <a:endParaRPr/>
              </a:p>
            </p:txBody>
          </p:sp>
          <p:sp>
            <p:nvSpPr>
              <p:cNvPr id="24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专科护理技能的考核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通过理论和操作考核，评估护理人员专科护理技能的掌握程度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根据考核结果，调整培训计划，提高护理人员的技能水平</a:t>
                </a:r>
                <a:endParaRPr/>
              </a:p>
            </p:txBody>
          </p:sp>
          <p:sp>
            <p:nvSpPr>
              <p:cNvPr id="24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专科护理技能的介绍与实践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急救护理技能的定义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急救护理技能是指在紧急情况下，对患者进行抢救和护理的技能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急救护理技能包括心肺复苏、止血包扎、急救药物使用等方面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急救护理技能的实践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通过急救护理培训和临床实践，掌握急救护理技能的操作方法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了解急救护理技能的操作原理，提高护理工作的应急能力</a:t>
                </a:r>
                <a:endParaRPr/>
              </a:p>
            </p:txBody>
          </p:sp>
          <p:pic>
            <p:nvPicPr>
              <p:cNvPr id="26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急救护理技能的考核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通过理论和操作考核，评估护理人员急救护理技能的掌握程度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根据考核结果，调整培训计划，提高护理人员的技能水平</a:t>
                </a:r>
                <a:endParaRPr/>
              </a:p>
            </p:txBody>
          </p:sp>
          <p:pic>
            <p:nvPicPr>
              <p:cNvPr id="26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急救护理技能的介绍与实践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护理能力提升的途径与方法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培训与学习的重要性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培训与学习是提高护理能力的重要途径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培训与学习可以帮助护理人员掌握新技能，提高护理工作的水平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培训与学习的内容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培训与学习包括理论知识、操作技能、沟通能力等方面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培训与学习的内容应根据护理人员的需求和行业发展进行调整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培训与学习的方法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培训与学习可以通过课堂培训、网络学习、临床实践等方式进行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培训与学习应注重实践操作，提高护理人员的技能水平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通过培训与学习提高护理技能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https://d.book118.com/797150065115006042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护士护理能力提升培训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2024-09-16T00:04:45.108</cp:lastPrinted>
  <dcterms:created xsi:type="dcterms:W3CDTF">2024-09-15T16:04:45Z</dcterms:created>
  <dcterms:modified xsi:type="dcterms:W3CDTF">2024-09-15T16:04:47Z</dcterms:modified>
</cp:coreProperties>
</file>