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BAC92-ACE8-4619-A1C4-188C57B8A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1290D-D53D-482F-A356-42692F28C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AEB58-A77B-4437-A218-0B1E465C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63013-B874-495A-841A-86C0BDA87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83A99C-654A-457F-9E2C-BB0803FEB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A7C5B4-5B4E-4CB2-BF7F-20BB3E7BE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353085-7D7F-4FF0-9682-7BC48AB18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2A317-89D6-4B58-A934-9047AA74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4CE48-DDFB-49F7-B230-352057AAE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32C1EB-2D2D-4DD0-B173-92DF26ECD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5956B-220F-4B1D-B987-050857AA9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104302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预防医学杨柳清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杨柳清教授的学术贡献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预防医学的应用与实践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未来预防医学的发展趋势与挑战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预防医学的定义与重要性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预防医学是一门研究如何预防和控制疾病的学科，它强调从源头上控制疾病的发生和发展，以促进人类健康和福祉。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随着全球人口老龄化、环境污染和不良生活方式的加剧，慢性非传染性疾病的发病率逐年上升，预防医学在维护人类健康方面发挥着越来越重要的作用。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92" r="14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预防医学的历史可以追溯到古代，人类在长期与疾病作斗争的过程中，逐渐积累了丰富的预防知识和经验。例如，古希腊的希波克拉底提出了“四体液说”，认为人体内四种体液的平衡是保持健康的关键。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随着科学技术的发展和人类对疾病认识的深入，预防医学不断取得新的突破和发展。现代预防医学已经形成了较为完善的学科体系，包括流行病学、卫生统计学、公共卫生、营养学等多个学科。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流行病学是预防医学的重要组成部分，它研究疾病的分布和影响因素，为疾病的预防和控制提供科学依据。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流行病学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卫生统计学是运用统计学原理和方法，对人类健康的状况和疾病分布进行描述、分析和推断的学科。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卫生统计学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公共卫生是预防医学的核心领域，它关注整个社会的健康问题，通过制定和实施一系列公共卫生政策、措施和技术，以保障公众的健康和福祉。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预防医学的主要领域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杨柳清教授的学术贡献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06" b="115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088" r="1608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084" r="1408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出生地：中国江苏省南京市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出生日期：1935年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教育背景：南京大学医学院、上海医科大学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职业经历：南京医科大学教授、博士生导师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杨柳清教授的生平简介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慢性病流行病学研究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针对心血管疾病、糖尿病等慢性病的流行病学研究，提出预防策略和干预措施。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健康教育与健康促进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致力于健康教育与健康促进的理论与实践研究，提出“健康促进学校”等创新模式。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公共卫生政策研究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参与制定国家公共卫生政策，为政府提供科学决策依据。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杨柳清教授的主要研究成果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在国内外学术期刊发表论文百余篇，其中多篇被国际学术界引用。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学术期刊发表论文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担任多个国内外学术组织的委员、理事或主席等职务。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学术组织任职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多次参与国际学术交流与合作，推动预防医学领域的国际合作与交流。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培养了一大批优秀的预防医学人才，为我国预防医学事业的发展做出了重要贡献。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人才培养与教育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杨柳清教授的学术影响与贡献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预防医学的应用与实践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https://d.book118.com/797151043024006041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2024-09-13T20:00:30.121</cp:lastPrinted>
  <dcterms:created xsi:type="dcterms:W3CDTF">2024-09-13T12:00:30Z</dcterms:created>
  <dcterms:modified xsi:type="dcterms:W3CDTF">2024-09-13T12:00:32Z</dcterms:modified>
</cp:coreProperties>
</file>