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F1A7A-CF76-461C-AC40-74067080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FA08E-DB56-4AC5-972D-371516E05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6DE99-02FD-414E-8A4B-FF1425AD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C0DDE-A0BC-469B-AEA9-941DB653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7F111-06F3-42C3-AE68-BA8E9CD70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6EC9C-8516-498D-8E3E-DF520DE0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C2B04-3814-4DC9-954F-4C00FA9E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1EA3B-D085-4E2E-9515-3326A0E0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366F4-767D-4B18-B016-1B59B6E4B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E117B-1471-46B4-A4AC-A1C7AA7B8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B1027-CA67-46FE-8EC2-A495620C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2140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稀土元素(研)资料课件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稀土元素提取技术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稀土元素在各领域的应用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稀土元素的环境影响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稀土元素的市场前景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我国稀土政策与法规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稀土元素是指元素周期表中镧系元素加上钪和钇共17种元素的总称。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稀土元素具有独特的电子结构和化学性质，表现出优异的磁、光、电性能，可用于多种领域。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根据原子结构和性质，稀土元素可分为轻稀土（镧、铈、镨、钕、钷、钐）和重稀土（钆、铽、镝、钬、铒、铥、镱、镥、钇）两大类。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稀土元素在地壳中的丰度较低，主要分布在中国、美国、澳大利亚等国家，其中中国的稀土资源最为丰富。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稀土元素的发现可追溯到18世纪末，但直到20世纪初才开始对它们进行系统的研究。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稀土元素广泛应用于电子、通讯、能源、环保、化工等领域，如永磁材料、荧光材料、催化剂等。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38" r="26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稀土元素提取技术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将原矿石破碎成小块，以便于后续的化学处理。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矿石破碎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将破碎的矿石磨成细粉，增加表面积，提高提取效率。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通过酸、碱等化学试剂溶解矿石中的稀土元素，将其从矿石中分离出来。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矿石处理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溶剂萃取法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利用不同物质在两种不混溶液体中的溶解度差异，将目标稀土元素从一种溶剂转移到另一种溶剂中。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混合、搅拌、分离、回收。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高效、选择性高、操作简便。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需要大量有机溶剂，可能产生环境污染。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离子交换剂选择、离子交换、洗脱、再生。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操作复杂、需要频繁再生离子交换剂。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高选择性、可回收利用。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利用离子交换剂与溶液中的离子发生交换反应，将目标稀土元素留在离子交换剂上，从而实现分离。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离子交换法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https://d.book118.com/797152140003006033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2024-09-06T03:45:24.737</cp:lastPrinted>
  <dcterms:created xsi:type="dcterms:W3CDTF">2024-09-05T19:45:24Z</dcterms:created>
  <dcterms:modified xsi:type="dcterms:W3CDTF">2024-09-05T19:45:26Z</dcterms:modified>
</cp:coreProperties>
</file>