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83304-C018-409E-9260-CF0122F23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93CC36-1D73-4F60-B63B-71751A9C3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5BE65-8001-4111-BCB2-FC3BC570DB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80702-0B5A-4AAE-97CA-3552CAE24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B3355B-FA06-4F2B-9600-8C0120422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FADAA9-7D71-4A10-8123-3D57D7145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CB08DE-8670-498B-A64E-F48CA47C7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7CA7B1-4990-4954-8BB7-5A5E0541C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EA6E3-4693-4F18-A75F-471907F4A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C67DC-CF0E-4CE2-9A5C-DEC5411D3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677E7-420F-48D0-93BF-5F1FC500C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52151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我国土地资源概述\n## 1.我国土地资源的种类及分布特点\n### 1.1我国土地资源的种类及特点\n### 1.2我国土地资源的分布特点\n### 1.3我国土地资源开发利用现状\n## 2.我国土地资源的主要优势\n### 2.1丰富的土地资源种类\n### 2.2优越的地理位置和自然条件\n### 2.3土地资源开发利用的潜力\n## 3.我国土地资源的主要问题\n### 3.1土地资源开发利用过度\n### 3.2土地资源污染和退化\n### 3.3土地资源管理不善和法律法规不完善\n## 4.我国土地资源保护的意义和措施\n### 4.1土地资源保护的意义\n### 4.2我国土地资源保护的政策和措施\n### 4.3土地资源保护的实施和监管\n## 5.我国土地资源可持续发展的战略\n### 5.1土地资源可持续发展的目标和任务\n### 5.2土地资源可持续发展的政策和措施\n### 5.3土地资源可持续发展的实施和监管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我国土地资源概述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我国土地资源的种类及分布特点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丰富的土壤类型</a:t>
                </a:r>
                <a:endParaRPr/>
              </a:p>
            </p:txBody>
          </p:sp>
          <p:sp>
            <p:nvSpPr>
              <p:cNvPr id="17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我国土壤类型繁多，包括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水稻土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黄壤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棕壤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等，适应多种作物生长。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耕地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占20.25%，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林地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占38.09%，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草地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占26.09%，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湿地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占8.03%，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占7.54%。</a:t>
                </a:r>
                <a:endParaRPr/>
              </a:p>
            </p:txBody>
          </p:sp>
        </p:grpSp>
        <p:grpSp>
          <p:nvGrpSpPr>
            <p:cNvPr id="17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地域差异明显</a:t>
                </a:r>
                <a:endParaRPr/>
              </a:p>
            </p:txBody>
          </p:sp>
          <p:sp>
            <p:nvSpPr>
              <p:cNvPr id="17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我国东部沿海地区土地肥沃，气候适宜，而西部地区土地贫瘠，气候恶劣。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我国南方地区土地资源多呈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酸性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，适合种植水稻等农作物，而北方地区土地资源多呈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碱性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，适合种植小麦等农作物。</a:t>
                </a:r>
                <a:endParaRPr/>
              </a:p>
            </p:txBody>
          </p:sp>
        </p:grpSp>
        <p:grpSp>
          <p:nvGrpSpPr>
            <p:cNvPr id="17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土地资源质量差异</a:t>
                </a:r>
                <a:endParaRPr/>
              </a:p>
            </p:txBody>
          </p:sp>
          <p:sp>
            <p:nvSpPr>
              <p:cNvPr id="17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我国优质土地资源主要分布在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东部沿海地区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东北地区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，而西部地区土地资源质量较差。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我国土地资源中，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高产田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占40%，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中产田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占30%，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低产田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占30%。</a:t>
                </a:r>
                <a:endParaRPr/>
              </a:p>
            </p:txBody>
          </p:sp>
        </p:grpSp>
      </p:grpSp>
      <p:pic>
        <p:nvPicPr>
          <p:cNvPr id="17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我国土地资源的种类及特点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东部沿海地区土地肥沃，气候适宜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我国东部沿海地区土地资源丰富，土壤肥沃，气候湿润，适合种植水稻、小麦等多种作物。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我国东部沿海地区经济发展较快，土地利用程度较高，城市化进程较快。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西部地区土地贫瘠，气候恶劣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我国西部地区土地资源较为贫瘠，气候干旱，土地沙化现象严重。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我国西部地区经济发展较慢，土地利用程度较低，城市化进程较慢。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南方地区土地资源多呈酸性，适合种植水稻等农作物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我国南方地区土地资源多呈酸性，土壤肥沃，气候湿润，适合种植水稻、茶叶、水果等农作物。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我国南方地区水资源丰富，河流密布，湖泊众多，有利于农业和水利的发展。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北方地区土地资源多呈碱性，适合种植小麦等农作物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我国北方地区土地资源多呈碱性，土壤肥沃，气候干燥，适合种植小麦、玉米、棉花等农作物。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我国北方地区煤炭资源丰富，有利于工业和能源的发展。</a:t>
            </a:r>
            <a:endParaRPr/>
          </a:p>
        </p:txBody>
      </p: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我国土地资源的分布特点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土地资源开发过度</a:t>
                </a:r>
                <a:endParaRPr/>
              </a:p>
            </p:txBody>
          </p:sp>
          <p:sp>
            <p:nvSpPr>
              <p:cNvPr id="19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我国部分地区土地资源开发利用过度，导致土地质量下降，生态环境恶化。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我国东部地区城市化进程较快，耕地面积减少，土地资源利用压力增大。</a:t>
                </a:r>
                <a:endParaRPr/>
              </a:p>
            </p:txBody>
          </p:sp>
        </p:grpSp>
        <p:grpSp>
          <p:nvGrpSpPr>
            <p:cNvPr id="19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土地资源污染严重</a:t>
                </a:r>
                <a:endParaRPr/>
              </a:p>
            </p:txBody>
          </p:sp>
          <p:sp>
            <p:nvSpPr>
              <p:cNvPr id="19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我国部分地区土地资源污染严重，导致农作物产量下降，土地质量恶化。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我国部分地区工业废水、废气、废渣排放超标，污染土地资源，影响农业生产。</a:t>
                </a:r>
                <a:endParaRPr/>
              </a:p>
            </p:txBody>
          </p:sp>
        </p:grpSp>
        <p:grpSp>
          <p:nvGrpSpPr>
            <p:cNvPr id="19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土地资源管理不善</a:t>
                </a:r>
                <a:endParaRPr/>
              </a:p>
            </p:txBody>
          </p:sp>
          <p:sp>
            <p:nvSpPr>
              <p:cNvPr id="19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我国部分地区土地资源管理不善，导致土地资源浪费，土地利用效率低下。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我国部分地区土地违法案件频发，土地资源保护形势严峻。</a:t>
                </a:r>
                <a:endParaRPr/>
              </a:p>
            </p:txBody>
          </p: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我国土地资源开发利用现状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我国土地资源的主要优势</a:t>
            </a:r>
            <a:endParaRPr/>
          </a:p>
        </p:txBody>
      </p:sp>
      <p:sp>
        <p:nvSpPr>
          <p:cNvPr id="20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丰富的土壤类型</a:t>
                </a:r>
                <a:endParaRPr/>
              </a:p>
            </p:txBody>
          </p:sp>
          <p:sp>
            <p:nvSpPr>
              <p:cNvPr id="20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我国土壤类型繁多，适应多种作物生长，有利于农业的发展。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我国土地资源中，耕地占20.25%，林地占38.09%，草地占26.09%，湿地占8.03%，其他占7.54%，土地资源种类丰富。</a:t>
                </a:r>
                <a:endParaRPr/>
              </a:p>
            </p:txBody>
          </p:sp>
          <p:sp>
            <p:nvSpPr>
              <p:cNvPr id="20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地域差异明显</a:t>
                </a:r>
                <a:endParaRPr/>
              </a:p>
            </p:txBody>
          </p:sp>
          <p:sp>
            <p:nvSpPr>
              <p:cNvPr id="21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我国东部沿海地区土地肥沃，气候适宜，适合种植水稻、小麦等多种作物。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我国南方地区土地资源多呈酸性，适合种植水稻等农作物，而北方地区土地资源多呈碱性，适合种植小麦等农作物。</a:t>
                </a:r>
                <a:endParaRPr/>
              </a:p>
            </p:txBody>
          </p:sp>
          <p:sp>
            <p:nvSpPr>
              <p:cNvPr id="21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丰富的土地资源种类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优越的地理位置和自然条件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2" name="组合 22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3" name="组合 22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东部沿海地区土地肥沃，气候适宜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我国东部沿海地区土地资源丰富，土壤肥沃，气候湿润，适合种植水稻、小麦等多种作物。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我国东部沿海地区经济发展较快，土地利用程度较高，城市化进程较快。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8" name="组合 22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西部地区土地贫瘠，气候恶劣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我国西部地区土地资源较为贫瘠，气候干旱，土地沙化现象严重。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我国西部地区经济发展较慢，土地利用程度较低，城市化进程较慢。</a:t>
                </a:r>
                <a:endParaRPr/>
              </a:p>
            </p:txBody>
          </p:sp>
          <p:pic>
            <p:nvPicPr>
              <p:cNvPr id="23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土地资源开发潜力巨大</a:t>
                </a:r>
                <a:endParaRPr/>
              </a:p>
            </p:txBody>
          </p:sp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我国部分地区土地资源开发利用不足，土地利用效率低下，有待进一步提高。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我国部分地区土地资源具有丰富的矿产、水能、风能等自然资源，有利于发展能源、矿产等产业。</a:t>
                </a:r>
                <a:endParaRPr/>
              </a:p>
            </p:txBody>
          </p:sp>
          <p:sp>
            <p:nvSpPr>
              <p:cNvPr id="23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土地资源改造潜力大</a:t>
                </a:r>
                <a:endParaRPr/>
              </a:p>
            </p:txBody>
          </p:sp>
          <p:sp>
            <p:nvSpPr>
              <p:cNvPr id="24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我国部分地区土地质量较差，通过改良土壤、提高土地利用效率等措施，可以提高土地质量，增加农作物产量。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我国部分地区土地资源污染严重，通过治理污染、恢复生态等措施，可以改善土地质量，提高土地利用价值。</a:t>
                </a:r>
                <a:endParaRPr/>
              </a:p>
            </p:txBody>
          </p:sp>
          <p:sp>
            <p:nvSpPr>
              <p:cNvPr id="24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土地资源开发利用的潜力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我国土地资源的主要问题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土地资源开发利用过度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组合 12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土地资源开发过度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我国部分地区土地资源开发利用过度，导致土地质量下降，生态环境恶化。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我国东部地区城市化进程较快，耕地面积减少，土地资源利用压力增大。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组合 17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土地资源利用效率低下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我国部分地区土地资源利用效率低下，导致土地资源浪费，土地利用价值降低。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我国部分地区土地违法案件频发，土地资源保护形势严峻。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https://d.book118.com/797152151003006046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我国土地资源概述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2024-09-20T23:09:07.132</cp:lastPrinted>
  <dcterms:created xsi:type="dcterms:W3CDTF">2024-09-20T15:09:07Z</dcterms:created>
  <dcterms:modified xsi:type="dcterms:W3CDTF">2024-09-20T15:09:09Z</dcterms:modified>
</cp:coreProperties>
</file>