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1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F443C-10A9-4857-80A4-AC5D0E07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33BBC-9F98-4383-B427-FC25FBBA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DEF06-5DA3-4572-BA09-C2A29188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3DD35-1A04-4F99-BEAC-0E6A22796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D4C5C-F49A-46EA-834F-A2B98EF4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DCFBA-AA67-4F7E-9594-7C8E9CA6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A3389-474B-48A3-A35B-B1F537738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556FA-E009-4A19-9B4E-CC562081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EA0B3-F937-471A-8DED-53FB24E8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F948B-BE3C-43E7-B915-8CF3F770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2174-48D2-4C5F-938E-C7F032729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image" Target="../media/image1.png" /><Relationship Id="rId5" Type="http://schemas.openxmlformats.org/officeDocument/2006/relationships/image" Target="../media/image2.jpeg" /><Relationship Id="rId6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image" Target="../media/image3.jpeg" /><Relationship Id="rId9" Type="http://schemas.openxmlformats.org/officeDocument/2006/relationships/tags" Target="../tags/tag7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.xml" /><Relationship Id="rId3" Type="http://schemas.openxmlformats.org/officeDocument/2006/relationships/image" Target="../media/image4.jpeg" /><Relationship Id="rId4" Type="http://schemas.openxmlformats.org/officeDocument/2006/relationships/tags" Target="../tags/tag7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image" Target="../media/image3.jpeg" /><Relationship Id="rId5" Type="http://schemas.openxmlformats.org/officeDocument/2006/relationships/tags" Target="../tags/tag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8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25" Type="http://schemas.openxmlformats.org/officeDocument/2006/relationships/tags" Target="../tags/tag100.xml" /><Relationship Id="rId26" Type="http://schemas.openxmlformats.org/officeDocument/2006/relationships/tags" Target="../tags/tag101.xml" /><Relationship Id="rId27" Type="http://schemas.openxmlformats.org/officeDocument/2006/relationships/tags" Target="../tags/tag102.xml" /><Relationship Id="rId28" Type="http://schemas.openxmlformats.org/officeDocument/2006/relationships/tags" Target="../tags/tag103.xml" /><Relationship Id="rId29" Type="http://schemas.openxmlformats.org/officeDocument/2006/relationships/tags" Target="../tags/tag104.xml" /><Relationship Id="rId3" Type="http://schemas.openxmlformats.org/officeDocument/2006/relationships/tags" Target="../tags/tag79.xml" /><Relationship Id="rId30" Type="http://schemas.openxmlformats.org/officeDocument/2006/relationships/tags" Target="../tags/tag105.xml" /><Relationship Id="rId31" Type="http://schemas.openxmlformats.org/officeDocument/2006/relationships/tags" Target="../tags/tag106.xml" /><Relationship Id="rId32" Type="http://schemas.openxmlformats.org/officeDocument/2006/relationships/tags" Target="../tags/tag107.xml" /><Relationship Id="rId33" Type="http://schemas.openxmlformats.org/officeDocument/2006/relationships/tags" Target="../tags/tag108.xml" /><Relationship Id="rId34" Type="http://schemas.openxmlformats.org/officeDocument/2006/relationships/tags" Target="../tags/tag109.xml" /><Relationship Id="rId35" Type="http://schemas.openxmlformats.org/officeDocument/2006/relationships/tags" Target="../tags/tag110.xml" /><Relationship Id="rId36" Type="http://schemas.openxmlformats.org/officeDocument/2006/relationships/tags" Target="../tags/tag111.xml" /><Relationship Id="rId37" Type="http://schemas.openxmlformats.org/officeDocument/2006/relationships/tags" Target="../tags/tag112.xml" /><Relationship Id="rId38" Type="http://schemas.openxmlformats.org/officeDocument/2006/relationships/tags" Target="../tags/tag113.xml" /><Relationship Id="rId39" Type="http://schemas.openxmlformats.org/officeDocument/2006/relationships/tags" Target="../tags/tag114.xml" /><Relationship Id="rId4" Type="http://schemas.openxmlformats.org/officeDocument/2006/relationships/tags" Target="../tags/tag80.xml" /><Relationship Id="rId40" Type="http://schemas.openxmlformats.org/officeDocument/2006/relationships/tags" Target="../tags/tag115.xml" /><Relationship Id="rId41" Type="http://schemas.openxmlformats.org/officeDocument/2006/relationships/tags" Target="../tags/tag116.xml" /><Relationship Id="rId42" Type="http://schemas.openxmlformats.org/officeDocument/2006/relationships/tags" Target="../tags/tag117.xml" /><Relationship Id="rId43" Type="http://schemas.openxmlformats.org/officeDocument/2006/relationships/tags" Target="../tags/tag118.xml" /><Relationship Id="rId44" Type="http://schemas.openxmlformats.org/officeDocument/2006/relationships/tags" Target="../tags/tag119.xml" /><Relationship Id="rId45" Type="http://schemas.openxmlformats.org/officeDocument/2006/relationships/tags" Target="../tags/tag120.xml" /><Relationship Id="rId46" Type="http://schemas.openxmlformats.org/officeDocument/2006/relationships/tags" Target="../tags/tag121.xml" /><Relationship Id="rId47" Type="http://schemas.openxmlformats.org/officeDocument/2006/relationships/tags" Target="../tags/tag122.xml" /><Relationship Id="rId48" Type="http://schemas.openxmlformats.org/officeDocument/2006/relationships/tags" Target="../tags/tag123.xml" /><Relationship Id="rId49" Type="http://schemas.openxmlformats.org/officeDocument/2006/relationships/tags" Target="../tags/tag124.xml" /><Relationship Id="rId5" Type="http://schemas.openxmlformats.org/officeDocument/2006/relationships/image" Target="../media/image5.png" /><Relationship Id="rId50" Type="http://schemas.openxmlformats.org/officeDocument/2006/relationships/tags" Target="../tags/tag125.xml" /><Relationship Id="rId51" Type="http://schemas.openxmlformats.org/officeDocument/2006/relationships/image" Target="../media/image6.jpeg" /><Relationship Id="rId52" Type="http://schemas.openxmlformats.org/officeDocument/2006/relationships/tags" Target="../tags/tag126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7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image" Target="../media/image3.jpeg" /><Relationship Id="rId3" Type="http://schemas.openxmlformats.org/officeDocument/2006/relationships/tags" Target="../tags/tag128.xml" /><Relationship Id="rId30" Type="http://schemas.openxmlformats.org/officeDocument/2006/relationships/tags" Target="../tags/tag153.xml" /><Relationship Id="rId4" Type="http://schemas.openxmlformats.org/officeDocument/2006/relationships/tags" Target="../tags/tag129.xml" /><Relationship Id="rId5" Type="http://schemas.openxmlformats.org/officeDocument/2006/relationships/image" Target="../media/image7.jpeg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4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image" Target="../media/image3.jpeg" /><Relationship Id="rId3" Type="http://schemas.openxmlformats.org/officeDocument/2006/relationships/tags" Target="../tags/tag155.xml" /><Relationship Id="rId30" Type="http://schemas.openxmlformats.org/officeDocument/2006/relationships/tags" Target="../tags/tag180.xml" /><Relationship Id="rId4" Type="http://schemas.openxmlformats.org/officeDocument/2006/relationships/tags" Target="../tags/tag156.xml" /><Relationship Id="rId5" Type="http://schemas.openxmlformats.org/officeDocument/2006/relationships/image" Target="../media/image7.jpeg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1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image" Target="../media/image3.jpeg" /><Relationship Id="rId3" Type="http://schemas.openxmlformats.org/officeDocument/2006/relationships/tags" Target="../tags/tag182.xml" /><Relationship Id="rId30" Type="http://schemas.openxmlformats.org/officeDocument/2006/relationships/tags" Target="../tags/tag207.xml" /><Relationship Id="rId4" Type="http://schemas.openxmlformats.org/officeDocument/2006/relationships/tags" Target="../tags/tag183.xml" /><Relationship Id="rId5" Type="http://schemas.openxmlformats.org/officeDocument/2006/relationships/image" Target="../media/image7.jpeg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8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image" Target="../media/image3.jpeg" /><Relationship Id="rId3" Type="http://schemas.openxmlformats.org/officeDocument/2006/relationships/tags" Target="../tags/tag209.xml" /><Relationship Id="rId30" Type="http://schemas.openxmlformats.org/officeDocument/2006/relationships/tags" Target="../tags/tag234.xml" /><Relationship Id="rId4" Type="http://schemas.openxmlformats.org/officeDocument/2006/relationships/tags" Target="../tags/tag210.xml" /><Relationship Id="rId5" Type="http://schemas.openxmlformats.org/officeDocument/2006/relationships/image" Target="../media/image7.jpeg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5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tags" Target="../tags/tag257.xml" /><Relationship Id="rId26" Type="http://schemas.openxmlformats.org/officeDocument/2006/relationships/tags" Target="../tags/tag258.xml" /><Relationship Id="rId27" Type="http://schemas.openxmlformats.org/officeDocument/2006/relationships/tags" Target="../tags/tag259.xml" /><Relationship Id="rId28" Type="http://schemas.openxmlformats.org/officeDocument/2006/relationships/tags" Target="../tags/tag260.xml" /><Relationship Id="rId29" Type="http://schemas.openxmlformats.org/officeDocument/2006/relationships/image" Target="../media/image3.jpeg" /><Relationship Id="rId3" Type="http://schemas.openxmlformats.org/officeDocument/2006/relationships/tags" Target="../tags/tag236.xml" /><Relationship Id="rId30" Type="http://schemas.openxmlformats.org/officeDocument/2006/relationships/tags" Target="../tags/tag261.xml" /><Relationship Id="rId4" Type="http://schemas.openxmlformats.org/officeDocument/2006/relationships/tags" Target="../tags/tag237.xml" /><Relationship Id="rId5" Type="http://schemas.openxmlformats.org/officeDocument/2006/relationships/image" Target="../media/image7.jpeg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2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24" Type="http://schemas.openxmlformats.org/officeDocument/2006/relationships/tags" Target="../tags/tag283.xml" /><Relationship Id="rId25" Type="http://schemas.openxmlformats.org/officeDocument/2006/relationships/tags" Target="../tags/tag284.xml" /><Relationship Id="rId26" Type="http://schemas.openxmlformats.org/officeDocument/2006/relationships/tags" Target="../tags/tag285.xml" /><Relationship Id="rId27" Type="http://schemas.openxmlformats.org/officeDocument/2006/relationships/tags" Target="../tags/tag286.xml" /><Relationship Id="rId28" Type="http://schemas.openxmlformats.org/officeDocument/2006/relationships/tags" Target="../tags/tag287.xml" /><Relationship Id="rId29" Type="http://schemas.openxmlformats.org/officeDocument/2006/relationships/image" Target="../media/image3.jpeg" /><Relationship Id="rId3" Type="http://schemas.openxmlformats.org/officeDocument/2006/relationships/tags" Target="../tags/tag263.xml" /><Relationship Id="rId30" Type="http://schemas.openxmlformats.org/officeDocument/2006/relationships/tags" Target="../tags/tag288.xml" /><Relationship Id="rId4" Type="http://schemas.openxmlformats.org/officeDocument/2006/relationships/tags" Target="../tags/tag264.xml" /><Relationship Id="rId5" Type="http://schemas.openxmlformats.org/officeDocument/2006/relationships/image" Target="../media/image7.jpeg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18" Type="http://schemas.openxmlformats.org/officeDocument/2006/relationships/tags" Target="../tags/tag304.xml" /><Relationship Id="rId19" Type="http://schemas.openxmlformats.org/officeDocument/2006/relationships/tags" Target="../tags/tag305.xml" /><Relationship Id="rId2" Type="http://schemas.openxmlformats.org/officeDocument/2006/relationships/tags" Target="../tags/tag289.xml" /><Relationship Id="rId20" Type="http://schemas.openxmlformats.org/officeDocument/2006/relationships/tags" Target="../tags/tag306.xml" /><Relationship Id="rId21" Type="http://schemas.openxmlformats.org/officeDocument/2006/relationships/tags" Target="../tags/tag307.xml" /><Relationship Id="rId22" Type="http://schemas.openxmlformats.org/officeDocument/2006/relationships/tags" Target="../tags/tag308.xml" /><Relationship Id="rId23" Type="http://schemas.openxmlformats.org/officeDocument/2006/relationships/tags" Target="../tags/tag309.xml" /><Relationship Id="rId24" Type="http://schemas.openxmlformats.org/officeDocument/2006/relationships/tags" Target="../tags/tag310.xml" /><Relationship Id="rId25" Type="http://schemas.openxmlformats.org/officeDocument/2006/relationships/tags" Target="../tags/tag311.xml" /><Relationship Id="rId26" Type="http://schemas.openxmlformats.org/officeDocument/2006/relationships/tags" Target="../tags/tag312.xml" /><Relationship Id="rId27" Type="http://schemas.openxmlformats.org/officeDocument/2006/relationships/tags" Target="../tags/tag313.xml" /><Relationship Id="rId28" Type="http://schemas.openxmlformats.org/officeDocument/2006/relationships/tags" Target="../tags/tag314.xml" /><Relationship Id="rId29" Type="http://schemas.openxmlformats.org/officeDocument/2006/relationships/image" Target="../media/image3.jpeg" /><Relationship Id="rId3" Type="http://schemas.openxmlformats.org/officeDocument/2006/relationships/tags" Target="../tags/tag290.xml" /><Relationship Id="rId30" Type="http://schemas.openxmlformats.org/officeDocument/2006/relationships/tags" Target="../tags/tag315.xml" /><Relationship Id="rId4" Type="http://schemas.openxmlformats.org/officeDocument/2006/relationships/tags" Target="../tags/tag291.xml" /><Relationship Id="rId5" Type="http://schemas.openxmlformats.org/officeDocument/2006/relationships/image" Target="../media/image7.jpeg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3014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5"/>
          <p:cNvSpPr txBox="1"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78610" y="2248535"/>
            <a:ext cx="5879465" cy="5054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mtClean="0">
                <a:solidFill>
                  <a:schemeClr val="tx1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PLC启停控制三相异步电动机</a:t>
            </a:r>
            <a:endParaRPr sz="3200" smtClean="0">
              <a:solidFill>
                <a:schemeClr val="tx1"/>
              </a:solidFill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7" name="object 7"/>
          <p:cNvSpPr txBox="1"/>
          <p:nvPr>
            <p:custDataLst>
              <p:tags r:id="rId3"/>
            </p:custDataLst>
          </p:nvPr>
        </p:nvSpPr>
        <p:spPr>
          <a:xfrm>
            <a:off x="2934970" y="3016885"/>
            <a:ext cx="4190365" cy="381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algn="dist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chemeClr val="tx1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——</a:t>
            </a:r>
            <a:r>
              <a:rPr sz="2400" b="1" spc="-105">
                <a:solidFill>
                  <a:schemeClr val="tx1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 </a:t>
            </a:r>
            <a:r>
              <a:rPr lang="zh-CN" altLang="en-US" sz="2400" b="1" spc="-105" smtClean="0">
                <a:solidFill>
                  <a:schemeClr val="tx1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PLC启停控制程序设计</a:t>
            </a:r>
            <a:endParaRPr lang="zh-CN" altLang="en-US" sz="2400" b="1" spc="-105" smtClean="0">
              <a:solidFill>
                <a:schemeClr val="tx1"/>
              </a:solidFill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pic>
        <p:nvPicPr>
          <p:cNvPr id="2" name="图片 1" descr="5e3c475d532b4314bfc0306a7c97e6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8575" y="3068320"/>
            <a:ext cx="1771650" cy="177165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1569720" y="895350"/>
            <a:ext cx="40640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本讲内容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840230" y="1840865"/>
            <a:ext cx="5272405" cy="504190"/>
          </a:xfrm>
          <a:prstGeom prst="roundRect">
            <a:avLst/>
          </a:prstGeom>
          <a:solidFill>
            <a:srgbClr val="4082B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（一）S7-1200可采用的编程语言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>
            <a:off x="1840230" y="2686050"/>
            <a:ext cx="5272405" cy="504190"/>
          </a:xfrm>
          <a:prstGeom prst="roundRect">
            <a:avLst/>
          </a:prstGeom>
          <a:solidFill>
            <a:srgbClr val="4082B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（二）启停控制用户程序设计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>
            <a:off x="1840230" y="3531235"/>
            <a:ext cx="5272405" cy="504190"/>
          </a:xfrm>
          <a:prstGeom prst="roundRect">
            <a:avLst/>
          </a:prstGeom>
          <a:solidFill>
            <a:srgbClr val="4082B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（三）程序输入及仿真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8" name="圆角矩形 7"/>
          <p:cNvSpPr/>
          <p:nvPr>
            <p:custDataLst>
              <p:tags r:id="rId6"/>
            </p:custDataLst>
          </p:nvPr>
        </p:nvSpPr>
        <p:spPr>
          <a:xfrm>
            <a:off x="1840230" y="4376420"/>
            <a:ext cx="5272405" cy="504190"/>
          </a:xfrm>
          <a:prstGeom prst="roundRect">
            <a:avLst/>
          </a:prstGeom>
          <a:solidFill>
            <a:srgbClr val="4082B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（四）下载调试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7"/>
            </p:custDataLst>
          </p:nvPr>
        </p:nvSpPr>
        <p:spPr>
          <a:xfrm>
            <a:off x="1840230" y="5221605"/>
            <a:ext cx="5272405" cy="504190"/>
          </a:xfrm>
          <a:prstGeom prst="roundRect">
            <a:avLst/>
          </a:prstGeom>
          <a:solidFill>
            <a:srgbClr val="4082B6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（五）小结与思考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2257425" y="1940560"/>
            <a:ext cx="2028190" cy="19240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>
                <a:solidFill>
                  <a:srgbClr val="065799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NO</a:t>
            </a:r>
            <a:endParaRPr lang="en-US" altLang="zh-CN" sz="6000">
              <a:solidFill>
                <a:srgbClr val="065799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algn="ctr"/>
            <a:r>
              <a:rPr lang="en-US" altLang="zh-CN" sz="6000">
                <a:solidFill>
                  <a:srgbClr val="065799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01</a:t>
            </a:r>
            <a:endParaRPr lang="en-US" altLang="zh-CN" sz="6000">
              <a:solidFill>
                <a:srgbClr val="065799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519045" y="4024630"/>
            <a:ext cx="1494790" cy="4267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rgbClr val="065799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第一部分</a:t>
            </a:r>
            <a:endParaRPr lang="zh-CN" altLang="en-US">
              <a:solidFill>
                <a:srgbClr val="065799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4462145" y="3284220"/>
            <a:ext cx="621665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40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426845" y="2319020"/>
            <a:ext cx="59436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20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S7-1200PLC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可采用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梯形图LAD功能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、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块图FBD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以及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结构化控制语言SCL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。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426845" y="3803015"/>
            <a:ext cx="59436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20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这三种语言，其中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LAD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和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FBD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在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博途软件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中</a:t>
            </a:r>
            <a:r>
              <a:rPr lang="zh-CN" altLang="en-US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可以直接相互切换</a:t>
            </a:r>
            <a:r>
              <a:rPr lang="zh-CN" altLang="en-US">
                <a:latin typeface="方正大标宋简体" panose="03000509000000000000" charset="-122"/>
                <a:ea typeface="方正大标宋简体" panose="03000509000000000000" charset="-122"/>
                <a:cs typeface="方正大标宋简体" panose="03000509000000000000" charset="-122"/>
              </a:rPr>
              <a:t>。</a:t>
            </a:r>
            <a:endParaRPr lang="zh-CN" altLang="en-US">
              <a:latin typeface="方正大标宋简体" panose="03000509000000000000" charset="-122"/>
              <a:ea typeface="方正大标宋简体" panose="03000509000000000000" charset="-122"/>
              <a:cs typeface="方正大标宋简体" panose="03000509000000000000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1619250" y="419735"/>
            <a:ext cx="3977640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619250" y="1579245"/>
            <a:ext cx="925385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梯形图：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由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源接触器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继电器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构成的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电气控制系统二次展开图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演变而来，与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电气控制系统的电路图相呼应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，是面向对象的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图形化编程语言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特点：形象直观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，直接用最多的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PLC编程语言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，但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不适合于编写大型控制程序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sp>
        <p:nvSpPr>
          <p:cNvPr id="5" name="object 5"/>
          <p:cNvSpPr/>
          <p:nvPr>
            <p:custDataLst>
              <p:tags r:id="rId4"/>
            </p:custDataLst>
          </p:nvPr>
        </p:nvSpPr>
        <p:spPr>
          <a:xfrm>
            <a:off x="2198116" y="3661536"/>
            <a:ext cx="5053584" cy="170383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6"/>
          <p:cNvSpPr txBox="1"/>
          <p:nvPr>
            <p:custDataLst>
              <p:tags r:id="rId6"/>
            </p:custDataLst>
          </p:nvPr>
        </p:nvSpPr>
        <p:spPr>
          <a:xfrm>
            <a:off x="1698625" y="4867275"/>
            <a:ext cx="1725930" cy="2628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525"/>
              </a:lnSpc>
            </a:pPr>
            <a:r>
              <a:rPr sz="2800" spc="-22" baseline="2000">
                <a:latin typeface="宋体" panose="02010600030101010101" pitchFamily="2" charset="-122"/>
                <a:cs typeface="宋体" panose="02010600030101010101" pitchFamily="2" charset="-122"/>
              </a:rPr>
              <a:t>L</a:t>
            </a:r>
            <a:r>
              <a:rPr sz="2800" spc="-15" baseline="2000"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sz="2800" spc="-434" baseline="2000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spc="-15">
                <a:latin typeface="宋体" panose="02010600030101010101" pitchFamily="2" charset="-122"/>
                <a:cs typeface="宋体" panose="02010600030101010101" pitchFamily="2" charset="-122"/>
              </a:rPr>
              <a:t>L</a:t>
            </a:r>
            <a:r>
              <a:rPr sz="1600" spc="-10">
                <a:latin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sz="1600" spc="-290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600" spc="-15">
                <a:latin typeface="宋体" panose="02010600030101010101" pitchFamily="2" charset="-122"/>
                <a:cs typeface="宋体" panose="02010600030101010101" pitchFamily="2" charset="-122"/>
              </a:rPr>
              <a:t>L3</a:t>
            </a:r>
            <a:endParaRPr sz="1600" spc="-15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6238875" y="4559300"/>
            <a:ext cx="4545330" cy="1298575"/>
            <a:chOff x="418" y="5581"/>
            <a:chExt cx="7158" cy="2045"/>
          </a:xfrm>
        </p:grpSpPr>
        <p:sp>
          <p:nvSpPr>
            <p:cNvPr id="8" name="object 7"/>
            <p:cNvSpPr/>
            <p:nvPr>
              <p:custDataLst>
                <p:tags r:id="rId7"/>
              </p:custDataLst>
            </p:nvPr>
          </p:nvSpPr>
          <p:spPr>
            <a:xfrm>
              <a:off x="2273" y="6355"/>
              <a:ext cx="657" cy="0"/>
            </a:xfrm>
            <a:custGeom>
              <a:rect l="l" t="t" r="r" b="b"/>
              <a:pathLst>
                <a:path w="417194">
                  <a:moveTo>
                    <a:pt x="0" y="0"/>
                  </a:moveTo>
                  <a:lnTo>
                    <a:pt x="41692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object 8"/>
            <p:cNvSpPr/>
            <p:nvPr>
              <p:custDataLst>
                <p:tags r:id="rId8"/>
              </p:custDataLst>
            </p:nvPr>
          </p:nvSpPr>
          <p:spPr>
            <a:xfrm>
              <a:off x="2156" y="6296"/>
              <a:ext cx="117" cy="117"/>
            </a:xfrm>
            <a:custGeom>
              <a:rect l="l" t="t" r="r" b="b"/>
              <a:pathLst>
                <a:path w="74294" h="74295">
                  <a:moveTo>
                    <a:pt x="73933" y="37147"/>
                  </a:moveTo>
                  <a:lnTo>
                    <a:pt x="46551" y="1134"/>
                  </a:lnTo>
                  <a:lnTo>
                    <a:pt x="36961" y="0"/>
                  </a:lnTo>
                  <a:lnTo>
                    <a:pt x="27381" y="1134"/>
                  </a:lnTo>
                  <a:lnTo>
                    <a:pt x="0" y="37147"/>
                  </a:lnTo>
                  <a:lnTo>
                    <a:pt x="1368" y="46723"/>
                  </a:lnTo>
                  <a:lnTo>
                    <a:pt x="36961" y="74295"/>
                  </a:lnTo>
                  <a:lnTo>
                    <a:pt x="46551" y="72931"/>
                  </a:lnTo>
                  <a:lnTo>
                    <a:pt x="73933" y="37147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929" y="6075"/>
              <a:ext cx="0" cy="280"/>
            </a:xfrm>
            <a:custGeom>
              <a:rect l="l" t="t" r="r" b="b"/>
              <a:pathLst>
                <a:path h="177800">
                  <a:moveTo>
                    <a:pt x="0" y="1775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object 10"/>
            <p:cNvSpPr/>
            <p:nvPr>
              <p:custDataLst>
                <p:tags r:id="rId10"/>
              </p:custDataLst>
            </p:nvPr>
          </p:nvSpPr>
          <p:spPr>
            <a:xfrm>
              <a:off x="2848" y="6107"/>
              <a:ext cx="643" cy="248"/>
            </a:xfrm>
            <a:custGeom>
              <a:rect l="l" t="t" r="r" b="b"/>
              <a:pathLst>
                <a:path w="408305" h="157479">
                  <a:moveTo>
                    <a:pt x="0" y="0"/>
                  </a:moveTo>
                  <a:lnTo>
                    <a:pt x="408280" y="15704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3197" y="6498"/>
              <a:ext cx="0" cy="69"/>
            </a:xfrm>
            <a:custGeom>
              <a:rect l="l" t="t" r="r" b="b"/>
              <a:pathLst>
                <a:path h="43814">
                  <a:moveTo>
                    <a:pt x="0" y="433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3195" y="6372"/>
              <a:ext cx="0" cy="69"/>
            </a:xfrm>
            <a:custGeom>
              <a:rect l="l" t="t" r="r" b="b"/>
              <a:pathLst>
                <a:path h="43814">
                  <a:moveTo>
                    <a:pt x="0" y="4330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object 13"/>
            <p:cNvSpPr/>
            <p:nvPr>
              <p:custDataLst>
                <p:tags r:id="rId13"/>
              </p:custDataLst>
            </p:nvPr>
          </p:nvSpPr>
          <p:spPr>
            <a:xfrm flipH="1">
              <a:off x="3195" y="6246"/>
              <a:ext cx="0" cy="69"/>
            </a:xfrm>
            <a:custGeom>
              <a:rect l="l" t="t" r="r" b="b"/>
              <a:pathLst>
                <a:path h="43814">
                  <a:moveTo>
                    <a:pt x="0" y="432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object 14"/>
            <p:cNvSpPr/>
            <p:nvPr>
              <p:custDataLst>
                <p:tags r:id="rId14"/>
              </p:custDataLst>
            </p:nvPr>
          </p:nvSpPr>
          <p:spPr>
            <a:xfrm>
              <a:off x="3042" y="6566"/>
              <a:ext cx="309" cy="0"/>
            </a:xfrm>
            <a:custGeom>
              <a:rect l="l" t="t" r="r" b="b"/>
              <a:pathLst>
                <a:path w="196214">
                  <a:moveTo>
                    <a:pt x="0" y="0"/>
                  </a:moveTo>
                  <a:lnTo>
                    <a:pt x="19580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object 15"/>
            <p:cNvSpPr/>
            <p:nvPr>
              <p:custDataLst>
                <p:tags r:id="rId15"/>
              </p:custDataLst>
            </p:nvPr>
          </p:nvSpPr>
          <p:spPr>
            <a:xfrm flipH="1">
              <a:off x="3042" y="6566"/>
              <a:ext cx="0" cy="136"/>
            </a:xfrm>
            <a:custGeom>
              <a:rect l="l" t="t" r="r" b="b"/>
              <a:pathLst>
                <a:path h="86360">
                  <a:moveTo>
                    <a:pt x="0" y="0"/>
                  </a:moveTo>
                  <a:lnTo>
                    <a:pt x="0" y="861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object 16"/>
            <p:cNvSpPr/>
            <p:nvPr>
              <p:custDataLst>
                <p:tags r:id="rId16"/>
              </p:custDataLst>
            </p:nvPr>
          </p:nvSpPr>
          <p:spPr>
            <a:xfrm>
              <a:off x="2875" y="6702"/>
              <a:ext cx="168" cy="0"/>
            </a:xfrm>
            <a:custGeom>
              <a:rect l="l" t="t" r="r" b="b"/>
              <a:pathLst>
                <a:path w="106680">
                  <a:moveTo>
                    <a:pt x="106342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object 17"/>
            <p:cNvSpPr/>
            <p:nvPr>
              <p:custDataLst>
                <p:tags r:id="rId17"/>
              </p:custDataLst>
            </p:nvPr>
          </p:nvSpPr>
          <p:spPr>
            <a:xfrm>
              <a:off x="3491" y="6355"/>
              <a:ext cx="657" cy="0"/>
            </a:xfrm>
            <a:custGeom>
              <a:rect l="l" t="t" r="r" b="b"/>
              <a:pathLst>
                <a:path w="417194">
                  <a:moveTo>
                    <a:pt x="0" y="0"/>
                  </a:moveTo>
                  <a:lnTo>
                    <a:pt x="41713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object 18"/>
            <p:cNvSpPr/>
            <p:nvPr>
              <p:custDataLst>
                <p:tags r:id="rId18"/>
              </p:custDataLst>
            </p:nvPr>
          </p:nvSpPr>
          <p:spPr>
            <a:xfrm flipH="1">
              <a:off x="4148" y="6075"/>
              <a:ext cx="0" cy="280"/>
            </a:xfrm>
            <a:custGeom>
              <a:rect l="l" t="t" r="r" b="b"/>
              <a:pathLst>
                <a:path h="177800">
                  <a:moveTo>
                    <a:pt x="0" y="177555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object 19"/>
            <p:cNvSpPr/>
            <p:nvPr>
              <p:custDataLst>
                <p:tags r:id="rId19"/>
              </p:custDataLst>
            </p:nvPr>
          </p:nvSpPr>
          <p:spPr>
            <a:xfrm>
              <a:off x="4067" y="6107"/>
              <a:ext cx="644" cy="248"/>
            </a:xfrm>
            <a:custGeom>
              <a:rect l="l" t="t" r="r" b="b"/>
              <a:pathLst>
                <a:path w="408939" h="157479">
                  <a:moveTo>
                    <a:pt x="0" y="0"/>
                  </a:moveTo>
                  <a:lnTo>
                    <a:pt x="408394" y="15704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object 20"/>
            <p:cNvSpPr/>
            <p:nvPr>
              <p:custDataLst>
                <p:tags r:id="rId20"/>
              </p:custDataLst>
            </p:nvPr>
          </p:nvSpPr>
          <p:spPr>
            <a:xfrm flipH="1">
              <a:off x="4414" y="6241"/>
              <a:ext cx="0" cy="498"/>
            </a:xfrm>
            <a:custGeom>
              <a:rect l="l" t="t" r="r" b="b"/>
              <a:pathLst>
                <a:path h="316229">
                  <a:moveTo>
                    <a:pt x="0" y="0"/>
                  </a:moveTo>
                  <a:lnTo>
                    <a:pt x="0" y="315903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object 21"/>
            <p:cNvSpPr/>
            <p:nvPr>
              <p:custDataLst>
                <p:tags r:id="rId21"/>
              </p:custDataLst>
            </p:nvPr>
          </p:nvSpPr>
          <p:spPr>
            <a:xfrm>
              <a:off x="4711" y="6355"/>
              <a:ext cx="614" cy="0"/>
            </a:xfrm>
            <a:custGeom>
              <a:rect l="l" t="t" r="r" b="b"/>
              <a:pathLst>
                <a:path w="389889">
                  <a:moveTo>
                    <a:pt x="0" y="0"/>
                  </a:moveTo>
                  <a:lnTo>
                    <a:pt x="38957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object 22"/>
            <p:cNvSpPr/>
            <p:nvPr>
              <p:custDataLst>
                <p:tags r:id="rId22"/>
              </p:custDataLst>
            </p:nvPr>
          </p:nvSpPr>
          <p:spPr>
            <a:xfrm>
              <a:off x="5751" y="6355"/>
              <a:ext cx="693" cy="0"/>
            </a:xfrm>
            <a:custGeom>
              <a:rect l="l" t="t" r="r" b="b"/>
              <a:pathLst>
                <a:path w="440054">
                  <a:moveTo>
                    <a:pt x="0" y="0"/>
                  </a:moveTo>
                  <a:lnTo>
                    <a:pt x="43994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object 23"/>
            <p:cNvSpPr/>
            <p:nvPr>
              <p:custDataLst>
                <p:tags r:id="rId23"/>
              </p:custDataLst>
            </p:nvPr>
          </p:nvSpPr>
          <p:spPr>
            <a:xfrm>
              <a:off x="6857" y="6355"/>
              <a:ext cx="582" cy="0"/>
            </a:xfrm>
            <a:custGeom>
              <a:rect l="l" t="t" r="r" b="b"/>
              <a:pathLst>
                <a:path w="369570">
                  <a:moveTo>
                    <a:pt x="0" y="0"/>
                  </a:moveTo>
                  <a:lnTo>
                    <a:pt x="36923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5907" y="5934"/>
              <a:ext cx="0" cy="421"/>
            </a:xfrm>
            <a:custGeom>
              <a:rect l="l" t="t" r="r" b="b"/>
              <a:pathLst>
                <a:path h="267335">
                  <a:moveTo>
                    <a:pt x="0" y="26690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object 25"/>
            <p:cNvSpPr/>
            <p:nvPr>
              <p:custDataLst>
                <p:tags r:id="rId25"/>
              </p:custDataLst>
            </p:nvPr>
          </p:nvSpPr>
          <p:spPr>
            <a:xfrm flipH="1">
              <a:off x="5081" y="5934"/>
              <a:ext cx="0" cy="421"/>
            </a:xfrm>
            <a:custGeom>
              <a:rect l="l" t="t" r="r" b="b"/>
              <a:pathLst>
                <a:path h="267335">
                  <a:moveTo>
                    <a:pt x="0" y="0"/>
                  </a:moveTo>
                  <a:lnTo>
                    <a:pt x="0" y="266901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object 26"/>
            <p:cNvSpPr/>
            <p:nvPr>
              <p:custDataLst>
                <p:tags r:id="rId26"/>
              </p:custDataLst>
            </p:nvPr>
          </p:nvSpPr>
          <p:spPr>
            <a:xfrm>
              <a:off x="5315" y="6355"/>
              <a:ext cx="436" cy="168"/>
            </a:xfrm>
            <a:custGeom>
              <a:rect l="l" t="t" r="r" b="b"/>
              <a:pathLst>
                <a:path w="276860" h="106679">
                  <a:moveTo>
                    <a:pt x="276856" y="0"/>
                  </a:moveTo>
                  <a:lnTo>
                    <a:pt x="0" y="10644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object 27"/>
            <p:cNvSpPr/>
            <p:nvPr>
              <p:custDataLst>
                <p:tags r:id="rId27"/>
              </p:custDataLst>
            </p:nvPr>
          </p:nvSpPr>
          <p:spPr>
            <a:xfrm>
              <a:off x="5081" y="5934"/>
              <a:ext cx="244" cy="0"/>
            </a:xfrm>
            <a:custGeom>
              <a:rect l="l" t="t" r="r" b="b"/>
              <a:pathLst>
                <a:path w="154939">
                  <a:moveTo>
                    <a:pt x="0" y="0"/>
                  </a:moveTo>
                  <a:lnTo>
                    <a:pt x="15444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object 28"/>
            <p:cNvSpPr/>
            <p:nvPr>
              <p:custDataLst>
                <p:tags r:id="rId28"/>
              </p:custDataLst>
            </p:nvPr>
          </p:nvSpPr>
          <p:spPr>
            <a:xfrm>
              <a:off x="5751" y="5934"/>
              <a:ext cx="156" cy="0"/>
            </a:xfrm>
            <a:custGeom>
              <a:rect l="l" t="t" r="r" b="b"/>
              <a:pathLst>
                <a:path w="99060">
                  <a:moveTo>
                    <a:pt x="0" y="0"/>
                  </a:moveTo>
                  <a:lnTo>
                    <a:pt x="9855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object 29"/>
            <p:cNvSpPr/>
            <p:nvPr>
              <p:custDataLst>
                <p:tags r:id="rId29"/>
              </p:custDataLst>
            </p:nvPr>
          </p:nvSpPr>
          <p:spPr>
            <a:xfrm>
              <a:off x="5315" y="5934"/>
              <a:ext cx="436" cy="168"/>
            </a:xfrm>
            <a:custGeom>
              <a:rect l="l" t="t" r="r" b="b"/>
              <a:pathLst>
                <a:path w="276860" h="106679">
                  <a:moveTo>
                    <a:pt x="276856" y="0"/>
                  </a:moveTo>
                  <a:lnTo>
                    <a:pt x="0" y="10667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object 30"/>
            <p:cNvSpPr/>
            <p:nvPr>
              <p:custDataLst>
                <p:tags r:id="rId30"/>
              </p:custDataLst>
            </p:nvPr>
          </p:nvSpPr>
          <p:spPr>
            <a:xfrm flipH="1">
              <a:off x="3351" y="6566"/>
              <a:ext cx="0" cy="136"/>
            </a:xfrm>
            <a:custGeom>
              <a:rect l="l" t="t" r="r" b="b"/>
              <a:pathLst>
                <a:path h="86360">
                  <a:moveTo>
                    <a:pt x="0" y="0"/>
                  </a:moveTo>
                  <a:lnTo>
                    <a:pt x="0" y="86159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object 31"/>
            <p:cNvSpPr/>
            <p:nvPr>
              <p:custDataLst>
                <p:tags r:id="rId31"/>
              </p:custDataLst>
            </p:nvPr>
          </p:nvSpPr>
          <p:spPr>
            <a:xfrm>
              <a:off x="3351" y="6702"/>
              <a:ext cx="168" cy="0"/>
            </a:xfrm>
            <a:custGeom>
              <a:rect l="l" t="t" r="r" b="b"/>
              <a:pathLst>
                <a:path w="106680">
                  <a:moveTo>
                    <a:pt x="0" y="0"/>
                  </a:moveTo>
                  <a:lnTo>
                    <a:pt x="10654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object 32"/>
            <p:cNvSpPr/>
            <p:nvPr>
              <p:custDataLst>
                <p:tags r:id="rId32"/>
              </p:custDataLst>
            </p:nvPr>
          </p:nvSpPr>
          <p:spPr>
            <a:xfrm flipH="1">
              <a:off x="5569" y="6681"/>
              <a:ext cx="0" cy="172"/>
            </a:xfrm>
            <a:custGeom>
              <a:rect l="l" t="t" r="r" b="b"/>
              <a:pathLst>
                <a:path h="109220">
                  <a:moveTo>
                    <a:pt x="0" y="10894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object 33"/>
            <p:cNvSpPr/>
            <p:nvPr>
              <p:custDataLst>
                <p:tags r:id="rId33"/>
              </p:custDataLst>
            </p:nvPr>
          </p:nvSpPr>
          <p:spPr>
            <a:xfrm flipH="1">
              <a:off x="5567" y="6554"/>
              <a:ext cx="0" cy="69"/>
            </a:xfrm>
            <a:custGeom>
              <a:rect l="l" t="t" r="r" b="b"/>
              <a:pathLst>
                <a:path h="43814">
                  <a:moveTo>
                    <a:pt x="0" y="43299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object 34"/>
            <p:cNvSpPr/>
            <p:nvPr>
              <p:custDataLst>
                <p:tags r:id="rId34"/>
              </p:custDataLst>
            </p:nvPr>
          </p:nvSpPr>
          <p:spPr>
            <a:xfrm flipH="1">
              <a:off x="5567" y="6429"/>
              <a:ext cx="0" cy="68"/>
            </a:xfrm>
            <a:custGeom>
              <a:rect l="l" t="t" r="r" b="b"/>
              <a:pathLst>
                <a:path h="43179">
                  <a:moveTo>
                    <a:pt x="0" y="42851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object 35"/>
            <p:cNvSpPr/>
            <p:nvPr>
              <p:custDataLst>
                <p:tags r:id="rId35"/>
              </p:custDataLst>
            </p:nvPr>
          </p:nvSpPr>
          <p:spPr>
            <a:xfrm>
              <a:off x="5337" y="6852"/>
              <a:ext cx="465" cy="0"/>
            </a:xfrm>
            <a:custGeom>
              <a:rect l="l" t="t" r="r" b="b"/>
              <a:pathLst>
                <a:path w="295275">
                  <a:moveTo>
                    <a:pt x="0" y="0"/>
                  </a:moveTo>
                  <a:lnTo>
                    <a:pt x="29481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object 36"/>
            <p:cNvSpPr/>
            <p:nvPr>
              <p:custDataLst>
                <p:tags r:id="rId36"/>
              </p:custDataLst>
            </p:nvPr>
          </p:nvSpPr>
          <p:spPr>
            <a:xfrm flipH="1">
              <a:off x="5337" y="6679"/>
              <a:ext cx="0" cy="174"/>
            </a:xfrm>
            <a:custGeom>
              <a:rect l="l" t="t" r="r" b="b"/>
              <a:pathLst>
                <a:path h="110488">
                  <a:moveTo>
                    <a:pt x="0" y="110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object 37"/>
            <p:cNvSpPr/>
            <p:nvPr>
              <p:custDataLst>
                <p:tags r:id="rId37"/>
              </p:custDataLst>
            </p:nvPr>
          </p:nvSpPr>
          <p:spPr>
            <a:xfrm flipH="1">
              <a:off x="5801" y="6679"/>
              <a:ext cx="0" cy="174"/>
            </a:xfrm>
            <a:custGeom>
              <a:rect l="l" t="t" r="r" b="b"/>
              <a:pathLst>
                <a:path h="110488">
                  <a:moveTo>
                    <a:pt x="0" y="110088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object 38"/>
            <p:cNvSpPr/>
            <p:nvPr>
              <p:custDataLst>
                <p:tags r:id="rId38"/>
              </p:custDataLst>
            </p:nvPr>
          </p:nvSpPr>
          <p:spPr>
            <a:xfrm>
              <a:off x="6444" y="5938"/>
              <a:ext cx="413" cy="840"/>
            </a:xfrm>
            <a:custGeom>
              <a:rect l="l" t="t" r="r" b="b"/>
              <a:pathLst>
                <a:path w="262254" h="533400">
                  <a:moveTo>
                    <a:pt x="0" y="533344"/>
                  </a:moveTo>
                  <a:lnTo>
                    <a:pt x="261973" y="533344"/>
                  </a:lnTo>
                  <a:lnTo>
                    <a:pt x="261973" y="0"/>
                  </a:lnTo>
                  <a:lnTo>
                    <a:pt x="0" y="0"/>
                  </a:lnTo>
                  <a:lnTo>
                    <a:pt x="0" y="53334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object 39"/>
            <p:cNvSpPr/>
            <p:nvPr>
              <p:custDataLst>
                <p:tags r:id="rId39"/>
              </p:custDataLst>
            </p:nvPr>
          </p:nvSpPr>
          <p:spPr>
            <a:xfrm>
              <a:off x="4182" y="6738"/>
              <a:ext cx="464" cy="0"/>
            </a:xfrm>
            <a:custGeom>
              <a:rect l="l" t="t" r="r" b="b"/>
              <a:pathLst>
                <a:path w="294639">
                  <a:moveTo>
                    <a:pt x="0" y="0"/>
                  </a:moveTo>
                  <a:lnTo>
                    <a:pt x="2943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object 40"/>
            <p:cNvSpPr/>
            <p:nvPr>
              <p:custDataLst>
                <p:tags r:id="rId40"/>
              </p:custDataLst>
            </p:nvPr>
          </p:nvSpPr>
          <p:spPr>
            <a:xfrm flipH="1">
              <a:off x="4182" y="6564"/>
              <a:ext cx="0" cy="175"/>
            </a:xfrm>
            <a:custGeom>
              <a:rect l="l" t="t" r="r" b="b"/>
              <a:pathLst>
                <a:path h="111125">
                  <a:moveTo>
                    <a:pt x="0" y="1105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object 41"/>
            <p:cNvSpPr/>
            <p:nvPr>
              <p:custDataLst>
                <p:tags r:id="rId41"/>
              </p:custDataLst>
            </p:nvPr>
          </p:nvSpPr>
          <p:spPr>
            <a:xfrm flipH="1">
              <a:off x="4646" y="6564"/>
              <a:ext cx="0" cy="175"/>
            </a:xfrm>
            <a:custGeom>
              <a:rect l="l" t="t" r="r" b="b"/>
              <a:pathLst>
                <a:path h="111125">
                  <a:moveTo>
                    <a:pt x="0" y="110537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object 42"/>
            <p:cNvSpPr txBox="1"/>
            <p:nvPr>
              <p:custDataLst>
                <p:tags r:id="rId42"/>
              </p:custDataLst>
            </p:nvPr>
          </p:nvSpPr>
          <p:spPr>
            <a:xfrm>
              <a:off x="7402" y="5996"/>
              <a:ext cx="175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0">
                  <a:latin typeface="宋体" panose="02010600030101010101" pitchFamily="2" charset="-122"/>
                  <a:cs typeface="宋体" panose="02010600030101010101" pitchFamily="2" charset="-122"/>
                </a:rPr>
                <a:t>N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49" name="object 43"/>
            <p:cNvSpPr txBox="1"/>
            <p:nvPr>
              <p:custDataLst>
                <p:tags r:id="rId43"/>
              </p:custDataLst>
            </p:nvPr>
          </p:nvSpPr>
          <p:spPr>
            <a:xfrm>
              <a:off x="6492" y="6842"/>
              <a:ext cx="309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KM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0" name="object 44"/>
            <p:cNvSpPr txBox="1"/>
            <p:nvPr>
              <p:custDataLst>
                <p:tags r:id="rId44"/>
              </p:custDataLst>
            </p:nvPr>
          </p:nvSpPr>
          <p:spPr>
            <a:xfrm>
              <a:off x="5364" y="5581"/>
              <a:ext cx="309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KM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1" name="object 45"/>
            <p:cNvSpPr txBox="1"/>
            <p:nvPr>
              <p:custDataLst>
                <p:tags r:id="rId45"/>
              </p:custDataLst>
            </p:nvPr>
          </p:nvSpPr>
          <p:spPr>
            <a:xfrm>
              <a:off x="3051" y="5710"/>
              <a:ext cx="309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FR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2" name="object 46"/>
            <p:cNvSpPr txBox="1"/>
            <p:nvPr>
              <p:custDataLst>
                <p:tags r:id="rId46"/>
              </p:custDataLst>
            </p:nvPr>
          </p:nvSpPr>
          <p:spPr>
            <a:xfrm>
              <a:off x="1808" y="6173"/>
              <a:ext cx="309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L3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3" name="object 47"/>
            <p:cNvSpPr txBox="1"/>
            <p:nvPr>
              <p:custDataLst>
                <p:tags r:id="rId47"/>
              </p:custDataLst>
            </p:nvPr>
          </p:nvSpPr>
          <p:spPr>
            <a:xfrm>
              <a:off x="4215" y="6847"/>
              <a:ext cx="444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SB1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4" name="object 48"/>
            <p:cNvSpPr txBox="1"/>
            <p:nvPr>
              <p:custDataLst>
                <p:tags r:id="rId48"/>
              </p:custDataLst>
            </p:nvPr>
          </p:nvSpPr>
          <p:spPr>
            <a:xfrm>
              <a:off x="5361" y="6847"/>
              <a:ext cx="444" cy="31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350" spc="-15">
                  <a:latin typeface="宋体" panose="02010600030101010101" pitchFamily="2" charset="-122"/>
                  <a:cs typeface="宋体" panose="02010600030101010101" pitchFamily="2" charset="-122"/>
                </a:rPr>
                <a:t>SB2</a:t>
              </a:r>
              <a:endParaRPr sz="135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5" name="object 49"/>
            <p:cNvSpPr txBox="1"/>
            <p:nvPr>
              <p:custDataLst>
                <p:tags r:id="rId49"/>
              </p:custDataLst>
            </p:nvPr>
          </p:nvSpPr>
          <p:spPr>
            <a:xfrm>
              <a:off x="418" y="7308"/>
              <a:ext cx="869" cy="319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  <a:tabLst>
                  <a:tab pos="233045"/>
                  <a:tab pos="452755"/>
                </a:tabLst>
              </a:pPr>
              <a:r>
                <a:rPr sz="2025" spc="-15" baseline="2000">
                  <a:latin typeface="宋体" panose="02010600030101010101" pitchFamily="2" charset="-122"/>
                  <a:cs typeface="宋体" panose="02010600030101010101" pitchFamily="2" charset="-122"/>
                </a:rPr>
                <a:t>U	</a:t>
              </a:r>
              <a:r>
                <a:rPr sz="1350" spc="-10">
                  <a:latin typeface="宋体" panose="02010600030101010101" pitchFamily="2" charset="-122"/>
                  <a:cs typeface="宋体" panose="02010600030101010101" pitchFamily="2" charset="-122"/>
                </a:rPr>
                <a:t>V	</a:t>
              </a:r>
              <a:r>
                <a:rPr sz="2025" spc="-15" baseline="2000">
                  <a:latin typeface="宋体" panose="02010600030101010101" pitchFamily="2" charset="-122"/>
                  <a:cs typeface="宋体" panose="02010600030101010101" pitchFamily="2" charset="-122"/>
                </a:rPr>
                <a:t>W</a:t>
              </a:r>
              <a:endParaRPr sz="2025" baseline="2000">
                <a:latin typeface="宋体" panose="02010600030101010101" pitchFamily="2" charset="-122"/>
                <a:cs typeface="宋体" panose="02010600030101010101" pitchFamily="2" charset="-122"/>
              </a:endParaRPr>
            </a:p>
          </p:txBody>
        </p:sp>
        <p:sp>
          <p:nvSpPr>
            <p:cNvPr id="56" name="object 50"/>
            <p:cNvSpPr/>
            <p:nvPr>
              <p:custDataLst>
                <p:tags r:id="rId50"/>
              </p:custDataLst>
            </p:nvPr>
          </p:nvSpPr>
          <p:spPr>
            <a:xfrm>
              <a:off x="7438" y="6292"/>
              <a:ext cx="117" cy="117"/>
            </a:xfrm>
            <a:custGeom>
              <a:rect l="l" t="t" r="r" b="b"/>
              <a:pathLst>
                <a:path w="74295" h="74295">
                  <a:moveTo>
                    <a:pt x="74132" y="37147"/>
                  </a:moveTo>
                  <a:lnTo>
                    <a:pt x="46570" y="1363"/>
                  </a:lnTo>
                  <a:lnTo>
                    <a:pt x="37161" y="0"/>
                  </a:lnTo>
                  <a:lnTo>
                    <a:pt x="27562" y="1363"/>
                  </a:lnTo>
                  <a:lnTo>
                    <a:pt x="0" y="37147"/>
                  </a:lnTo>
                  <a:lnTo>
                    <a:pt x="1330" y="46494"/>
                  </a:lnTo>
                  <a:lnTo>
                    <a:pt x="37161" y="74305"/>
                  </a:lnTo>
                  <a:lnTo>
                    <a:pt x="46570" y="72931"/>
                  </a:lnTo>
                  <a:lnTo>
                    <a:pt x="74132" y="37147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5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250940" cy="1091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）梯形图：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由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母线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触点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线圈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方框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等基本编程元素组成。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927574" y="3336925"/>
            <a:ext cx="4977702" cy="2313591"/>
            <a:chOff x="3186" y="5255"/>
            <a:chExt cx="6953" cy="3231"/>
          </a:xfrm>
        </p:grpSpPr>
        <p:sp>
          <p:nvSpPr>
            <p:cNvPr id="4" name="object 2"/>
            <p:cNvSpPr/>
            <p:nvPr>
              <p:custDataLst>
                <p:tags r:id="rId4"/>
              </p:custDataLst>
            </p:nvPr>
          </p:nvSpPr>
          <p:spPr>
            <a:xfrm>
              <a:off x="7212" y="6490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object 7"/>
            <p:cNvSpPr/>
            <p:nvPr>
              <p:custDataLst>
                <p:tags r:id="rId6"/>
              </p:custDataLst>
            </p:nvPr>
          </p:nvSpPr>
          <p:spPr>
            <a:xfrm flipH="1">
              <a:off x="3186" y="5293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object 8"/>
            <p:cNvSpPr/>
            <p:nvPr>
              <p:custDataLst>
                <p:tags r:id="rId7"/>
              </p:custDataLst>
            </p:nvPr>
          </p:nvSpPr>
          <p:spPr>
            <a:xfrm>
              <a:off x="3186" y="6284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object 9"/>
            <p:cNvSpPr/>
            <p:nvPr>
              <p:custDataLst>
                <p:tags r:id="rId8"/>
              </p:custDataLst>
            </p:nvPr>
          </p:nvSpPr>
          <p:spPr>
            <a:xfrm flipH="1">
              <a:off x="4263" y="5984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object 10"/>
            <p:cNvSpPr/>
            <p:nvPr>
              <p:custDataLst>
                <p:tags r:id="rId9"/>
              </p:custDataLst>
            </p:nvPr>
          </p:nvSpPr>
          <p:spPr>
            <a:xfrm flipH="1">
              <a:off x="4602" y="5984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object 11"/>
            <p:cNvSpPr/>
            <p:nvPr>
              <p:custDataLst>
                <p:tags r:id="rId10"/>
              </p:custDataLst>
            </p:nvPr>
          </p:nvSpPr>
          <p:spPr>
            <a:xfrm>
              <a:off x="4602" y="6294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object 12"/>
            <p:cNvSpPr/>
            <p:nvPr>
              <p:custDataLst>
                <p:tags r:id="rId11"/>
              </p:custDataLst>
            </p:nvPr>
          </p:nvSpPr>
          <p:spPr>
            <a:xfrm flipH="1">
              <a:off x="6018" y="600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object 13"/>
            <p:cNvSpPr/>
            <p:nvPr>
              <p:custDataLst>
                <p:tags r:id="rId12"/>
              </p:custDataLst>
            </p:nvPr>
          </p:nvSpPr>
          <p:spPr>
            <a:xfrm flipH="1">
              <a:off x="6358" y="600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object 14"/>
            <p:cNvSpPr/>
            <p:nvPr>
              <p:custDataLst>
                <p:tags r:id="rId13"/>
              </p:custDataLst>
            </p:nvPr>
          </p:nvSpPr>
          <p:spPr>
            <a:xfrm>
              <a:off x="6102" y="6044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object 15"/>
            <p:cNvSpPr/>
            <p:nvPr>
              <p:custDataLst>
                <p:tags r:id="rId14"/>
              </p:custDataLst>
            </p:nvPr>
          </p:nvSpPr>
          <p:spPr>
            <a:xfrm>
              <a:off x="8314" y="6066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object 16"/>
            <p:cNvSpPr/>
            <p:nvPr>
              <p:custDataLst>
                <p:tags r:id="rId15"/>
              </p:custDataLst>
            </p:nvPr>
          </p:nvSpPr>
          <p:spPr>
            <a:xfrm>
              <a:off x="8978" y="6066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object 17"/>
            <p:cNvSpPr/>
            <p:nvPr>
              <p:custDataLst>
                <p:tags r:id="rId16"/>
              </p:custDataLst>
            </p:nvPr>
          </p:nvSpPr>
          <p:spPr>
            <a:xfrm>
              <a:off x="3186" y="7768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object 18"/>
            <p:cNvSpPr/>
            <p:nvPr>
              <p:custDataLst>
                <p:tags r:id="rId17"/>
              </p:custDataLst>
            </p:nvPr>
          </p:nvSpPr>
          <p:spPr>
            <a:xfrm flipH="1">
              <a:off x="5564" y="6287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object 19"/>
            <p:cNvSpPr txBox="1"/>
            <p:nvPr>
              <p:custDataLst>
                <p:tags r:id="rId18"/>
              </p:custDataLst>
            </p:nvPr>
          </p:nvSpPr>
          <p:spPr>
            <a:xfrm>
              <a:off x="3987" y="5277"/>
              <a:ext cx="889" cy="605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5" name="object 20"/>
            <p:cNvSpPr txBox="1"/>
            <p:nvPr>
              <p:custDataLst>
                <p:tags r:id="rId19"/>
              </p:custDataLst>
            </p:nvPr>
          </p:nvSpPr>
          <p:spPr>
            <a:xfrm>
              <a:off x="3707" y="6752"/>
              <a:ext cx="1448" cy="606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6" name="object 21"/>
            <p:cNvSpPr txBox="1"/>
            <p:nvPr>
              <p:custDataLst>
                <p:tags r:id="rId20"/>
              </p:custDataLst>
            </p:nvPr>
          </p:nvSpPr>
          <p:spPr>
            <a:xfrm>
              <a:off x="5744" y="5255"/>
              <a:ext cx="889" cy="606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7" name="object 22"/>
            <p:cNvSpPr txBox="1"/>
            <p:nvPr>
              <p:custDataLst>
                <p:tags r:id="rId21"/>
              </p:custDataLst>
            </p:nvPr>
          </p:nvSpPr>
          <p:spPr>
            <a:xfrm>
              <a:off x="8240" y="5277"/>
              <a:ext cx="889" cy="605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8" name="object 23"/>
            <p:cNvSpPr/>
            <p:nvPr>
              <p:custDataLst>
                <p:tags r:id="rId22"/>
              </p:custDataLst>
            </p:nvPr>
          </p:nvSpPr>
          <p:spPr>
            <a:xfrm>
              <a:off x="6358" y="6284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object 24"/>
            <p:cNvSpPr/>
            <p:nvPr>
              <p:custDataLst>
                <p:tags r:id="rId23"/>
              </p:custDataLst>
            </p:nvPr>
          </p:nvSpPr>
          <p:spPr>
            <a:xfrm flipH="1">
              <a:off x="4338" y="7480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object 25"/>
            <p:cNvSpPr/>
            <p:nvPr>
              <p:custDataLst>
                <p:tags r:id="rId24"/>
              </p:custDataLst>
            </p:nvPr>
          </p:nvSpPr>
          <p:spPr>
            <a:xfrm flipH="1">
              <a:off x="4678" y="7480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object 26"/>
            <p:cNvSpPr/>
            <p:nvPr>
              <p:custDataLst>
                <p:tags r:id="rId25"/>
              </p:custDataLst>
            </p:nvPr>
          </p:nvSpPr>
          <p:spPr>
            <a:xfrm>
              <a:off x="4678" y="7768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object 27"/>
            <p:cNvSpPr/>
            <p:nvPr>
              <p:custDataLst>
                <p:tags r:id="rId26"/>
              </p:custDataLst>
            </p:nvPr>
          </p:nvSpPr>
          <p:spPr>
            <a:xfrm>
              <a:off x="9049" y="6265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object 28"/>
            <p:cNvSpPr/>
            <p:nvPr>
              <p:custDataLst>
                <p:tags r:id="rId27"/>
              </p:custDataLst>
            </p:nvPr>
          </p:nvSpPr>
          <p:spPr>
            <a:xfrm flipH="1">
              <a:off x="10138" y="5970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object 29"/>
            <p:cNvSpPr/>
            <p:nvPr>
              <p:custDataLst>
                <p:tags r:id="rId28"/>
              </p:custDataLst>
            </p:nvPr>
          </p:nvSpPr>
          <p:spPr>
            <a:xfrm flipH="1">
              <a:off x="7213" y="6294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841490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——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母线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可看成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能量提供者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触点闭合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则能量通过，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触点断开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则能量阻断，将这种能量流称之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“能流”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Power Flow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）。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36" name="组合 35"/>
          <p:cNvGrpSpPr>
            <a:grpSpLocks noChangeAspect="1"/>
          </p:cNvGrpSpPr>
          <p:nvPr/>
        </p:nvGrpSpPr>
        <p:grpSpPr>
          <a:xfrm>
            <a:off x="2345055" y="3670935"/>
            <a:ext cx="4428000" cy="2057950"/>
            <a:chOff x="3892" y="6186"/>
            <a:chExt cx="6952" cy="3231"/>
          </a:xfrm>
        </p:grpSpPr>
        <p:sp>
          <p:nvSpPr>
            <p:cNvPr id="2" name="object 2"/>
            <p:cNvSpPr/>
            <p:nvPr>
              <p:custDataLst>
                <p:tags r:id="rId4"/>
              </p:custDataLst>
            </p:nvPr>
          </p:nvSpPr>
          <p:spPr>
            <a:xfrm>
              <a:off x="7918" y="7421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object 7"/>
            <p:cNvSpPr/>
            <p:nvPr>
              <p:custDataLst>
                <p:tags r:id="rId6"/>
              </p:custDataLst>
            </p:nvPr>
          </p:nvSpPr>
          <p:spPr>
            <a:xfrm flipH="1">
              <a:off x="3892" y="6224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object 8"/>
            <p:cNvSpPr/>
            <p:nvPr>
              <p:custDataLst>
                <p:tags r:id="rId7"/>
              </p:custDataLst>
            </p:nvPr>
          </p:nvSpPr>
          <p:spPr>
            <a:xfrm>
              <a:off x="3892" y="7215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object 9"/>
            <p:cNvSpPr/>
            <p:nvPr>
              <p:custDataLst>
                <p:tags r:id="rId8"/>
              </p:custDataLst>
            </p:nvPr>
          </p:nvSpPr>
          <p:spPr>
            <a:xfrm flipH="1">
              <a:off x="4969" y="6915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object 10"/>
            <p:cNvSpPr/>
            <p:nvPr>
              <p:custDataLst>
                <p:tags r:id="rId9"/>
              </p:custDataLst>
            </p:nvPr>
          </p:nvSpPr>
          <p:spPr>
            <a:xfrm flipH="1">
              <a:off x="5308" y="6915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object 11"/>
            <p:cNvSpPr/>
            <p:nvPr>
              <p:custDataLst>
                <p:tags r:id="rId10"/>
              </p:custDataLst>
            </p:nvPr>
          </p:nvSpPr>
          <p:spPr>
            <a:xfrm>
              <a:off x="5308" y="7225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object 12"/>
            <p:cNvSpPr/>
            <p:nvPr>
              <p:custDataLst>
                <p:tags r:id="rId11"/>
              </p:custDataLst>
            </p:nvPr>
          </p:nvSpPr>
          <p:spPr>
            <a:xfrm flipH="1">
              <a:off x="6724" y="6937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object 13"/>
            <p:cNvSpPr/>
            <p:nvPr>
              <p:custDataLst>
                <p:tags r:id="rId12"/>
              </p:custDataLst>
            </p:nvPr>
          </p:nvSpPr>
          <p:spPr>
            <a:xfrm flipH="1">
              <a:off x="7064" y="6937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object 14"/>
            <p:cNvSpPr/>
            <p:nvPr>
              <p:custDataLst>
                <p:tags r:id="rId13"/>
              </p:custDataLst>
            </p:nvPr>
          </p:nvSpPr>
          <p:spPr>
            <a:xfrm>
              <a:off x="6808" y="6975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object 15"/>
            <p:cNvSpPr/>
            <p:nvPr>
              <p:custDataLst>
                <p:tags r:id="rId14"/>
              </p:custDataLst>
            </p:nvPr>
          </p:nvSpPr>
          <p:spPr>
            <a:xfrm>
              <a:off x="9020" y="6997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object 16"/>
            <p:cNvSpPr/>
            <p:nvPr>
              <p:custDataLst>
                <p:tags r:id="rId15"/>
              </p:custDataLst>
            </p:nvPr>
          </p:nvSpPr>
          <p:spPr>
            <a:xfrm>
              <a:off x="9684" y="6997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object 17"/>
            <p:cNvSpPr/>
            <p:nvPr>
              <p:custDataLst>
                <p:tags r:id="rId16"/>
              </p:custDataLst>
            </p:nvPr>
          </p:nvSpPr>
          <p:spPr>
            <a:xfrm>
              <a:off x="3892" y="8699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object 18"/>
            <p:cNvSpPr/>
            <p:nvPr>
              <p:custDataLst>
                <p:tags r:id="rId17"/>
              </p:custDataLst>
            </p:nvPr>
          </p:nvSpPr>
          <p:spPr>
            <a:xfrm flipH="1">
              <a:off x="6270" y="7218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object 19"/>
            <p:cNvSpPr txBox="1"/>
            <p:nvPr>
              <p:custDataLst>
                <p:tags r:id="rId18"/>
              </p:custDataLst>
            </p:nvPr>
          </p:nvSpPr>
          <p:spPr>
            <a:xfrm>
              <a:off x="4693" y="6208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6" name="object 20"/>
            <p:cNvSpPr txBox="1"/>
            <p:nvPr>
              <p:custDataLst>
                <p:tags r:id="rId19"/>
              </p:custDataLst>
            </p:nvPr>
          </p:nvSpPr>
          <p:spPr>
            <a:xfrm>
              <a:off x="4413" y="7683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7" name="object 21"/>
            <p:cNvSpPr txBox="1"/>
            <p:nvPr>
              <p:custDataLst>
                <p:tags r:id="rId20"/>
              </p:custDataLst>
            </p:nvPr>
          </p:nvSpPr>
          <p:spPr>
            <a:xfrm>
              <a:off x="6450" y="6186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8" name="object 22"/>
            <p:cNvSpPr txBox="1"/>
            <p:nvPr>
              <p:custDataLst>
                <p:tags r:id="rId21"/>
              </p:custDataLst>
            </p:nvPr>
          </p:nvSpPr>
          <p:spPr>
            <a:xfrm>
              <a:off x="8946" y="6208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9" name="object 23"/>
            <p:cNvSpPr/>
            <p:nvPr>
              <p:custDataLst>
                <p:tags r:id="rId22"/>
              </p:custDataLst>
            </p:nvPr>
          </p:nvSpPr>
          <p:spPr>
            <a:xfrm>
              <a:off x="7064" y="7215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object 24"/>
            <p:cNvSpPr/>
            <p:nvPr>
              <p:custDataLst>
                <p:tags r:id="rId23"/>
              </p:custDataLst>
            </p:nvPr>
          </p:nvSpPr>
          <p:spPr>
            <a:xfrm flipH="1">
              <a:off x="5044" y="8411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object 25"/>
            <p:cNvSpPr/>
            <p:nvPr>
              <p:custDataLst>
                <p:tags r:id="rId24"/>
              </p:custDataLst>
            </p:nvPr>
          </p:nvSpPr>
          <p:spPr>
            <a:xfrm flipH="1">
              <a:off x="5384" y="8411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object 26"/>
            <p:cNvSpPr/>
            <p:nvPr>
              <p:custDataLst>
                <p:tags r:id="rId25"/>
              </p:custDataLst>
            </p:nvPr>
          </p:nvSpPr>
          <p:spPr>
            <a:xfrm>
              <a:off x="5384" y="8699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object 27"/>
            <p:cNvSpPr/>
            <p:nvPr>
              <p:custDataLst>
                <p:tags r:id="rId26"/>
              </p:custDataLst>
            </p:nvPr>
          </p:nvSpPr>
          <p:spPr>
            <a:xfrm>
              <a:off x="9755" y="7196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object 28"/>
            <p:cNvSpPr/>
            <p:nvPr>
              <p:custDataLst>
                <p:tags r:id="rId27"/>
              </p:custDataLst>
            </p:nvPr>
          </p:nvSpPr>
          <p:spPr>
            <a:xfrm flipH="1">
              <a:off x="10844" y="6901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object 29"/>
            <p:cNvSpPr/>
            <p:nvPr>
              <p:custDataLst>
                <p:tags r:id="rId28"/>
              </p:custDataLst>
            </p:nvPr>
          </p:nvSpPr>
          <p:spPr>
            <a:xfrm flipH="1">
              <a:off x="7919" y="7225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841490" cy="1091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——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触点</a:t>
            </a:r>
            <a:endParaRPr lang="zh-CN" altLang="en-US" sz="2000">
              <a:solidFill>
                <a:schemeClr val="accent2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代表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逻辑控制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条件，有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常开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和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常闭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两种形式。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53" name="组合 52"/>
          <p:cNvGrpSpPr>
            <a:grpSpLocks noChangeAspect="1"/>
          </p:cNvGrpSpPr>
          <p:nvPr/>
        </p:nvGrpSpPr>
        <p:grpSpPr>
          <a:xfrm>
            <a:off x="2345055" y="3501390"/>
            <a:ext cx="4428000" cy="2057950"/>
            <a:chOff x="1420" y="2447"/>
            <a:chExt cx="6952" cy="3231"/>
          </a:xfrm>
        </p:grpSpPr>
        <p:sp>
          <p:nvSpPr>
            <p:cNvPr id="4" name="object 2"/>
            <p:cNvSpPr/>
            <p:nvPr>
              <p:custDataLst>
                <p:tags r:id="rId4"/>
              </p:custDataLst>
            </p:nvPr>
          </p:nvSpPr>
          <p:spPr>
            <a:xfrm>
              <a:off x="5446" y="3682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object 6"/>
            <p:cNvSpPr/>
            <p:nvPr>
              <p:custDataLst>
                <p:tags r:id="rId6"/>
              </p:custDataLst>
            </p:nvPr>
          </p:nvSpPr>
          <p:spPr>
            <a:xfrm flipH="1">
              <a:off x="1420" y="2485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5908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object 7"/>
            <p:cNvSpPr/>
            <p:nvPr>
              <p:custDataLst>
                <p:tags r:id="rId7"/>
              </p:custDataLst>
            </p:nvPr>
          </p:nvSpPr>
          <p:spPr>
            <a:xfrm>
              <a:off x="1420" y="3476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object 8"/>
            <p:cNvSpPr/>
            <p:nvPr>
              <p:custDataLst>
                <p:tags r:id="rId8"/>
              </p:custDataLst>
            </p:nvPr>
          </p:nvSpPr>
          <p:spPr>
            <a:xfrm flipH="1">
              <a:off x="2497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836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object 10"/>
            <p:cNvSpPr/>
            <p:nvPr>
              <p:custDataLst>
                <p:tags r:id="rId10"/>
              </p:custDataLst>
            </p:nvPr>
          </p:nvSpPr>
          <p:spPr>
            <a:xfrm>
              <a:off x="2836" y="3486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425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459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object 13"/>
            <p:cNvSpPr/>
            <p:nvPr>
              <p:custDataLst>
                <p:tags r:id="rId13"/>
              </p:custDataLst>
            </p:nvPr>
          </p:nvSpPr>
          <p:spPr>
            <a:xfrm>
              <a:off x="4336" y="3236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object 14"/>
            <p:cNvSpPr/>
            <p:nvPr>
              <p:custDataLst>
                <p:tags r:id="rId14"/>
              </p:custDataLst>
            </p:nvPr>
          </p:nvSpPr>
          <p:spPr>
            <a:xfrm>
              <a:off x="6548" y="3258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object 15"/>
            <p:cNvSpPr/>
            <p:nvPr>
              <p:custDataLst>
                <p:tags r:id="rId15"/>
              </p:custDataLst>
            </p:nvPr>
          </p:nvSpPr>
          <p:spPr>
            <a:xfrm>
              <a:off x="7212" y="3258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object 16"/>
            <p:cNvSpPr/>
            <p:nvPr>
              <p:custDataLst>
                <p:tags r:id="rId16"/>
              </p:custDataLst>
            </p:nvPr>
          </p:nvSpPr>
          <p:spPr>
            <a:xfrm>
              <a:off x="1420" y="4960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object 17"/>
            <p:cNvSpPr/>
            <p:nvPr>
              <p:custDataLst>
                <p:tags r:id="rId17"/>
              </p:custDataLst>
            </p:nvPr>
          </p:nvSpPr>
          <p:spPr>
            <a:xfrm flipH="1">
              <a:off x="3798" y="3479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object 18"/>
            <p:cNvSpPr txBox="1"/>
            <p:nvPr>
              <p:custDataLst>
                <p:tags r:id="rId18"/>
              </p:custDataLst>
            </p:nvPr>
          </p:nvSpPr>
          <p:spPr>
            <a:xfrm>
              <a:off x="2221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3" name="object 19"/>
            <p:cNvSpPr txBox="1"/>
            <p:nvPr>
              <p:custDataLst>
                <p:tags r:id="rId19"/>
              </p:custDataLst>
            </p:nvPr>
          </p:nvSpPr>
          <p:spPr>
            <a:xfrm>
              <a:off x="1941" y="3944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4" name="object 20"/>
            <p:cNvSpPr txBox="1"/>
            <p:nvPr>
              <p:custDataLst>
                <p:tags r:id="rId20"/>
              </p:custDataLst>
            </p:nvPr>
          </p:nvSpPr>
          <p:spPr>
            <a:xfrm>
              <a:off x="3978" y="2447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5" name="object 21"/>
            <p:cNvSpPr txBox="1"/>
            <p:nvPr>
              <p:custDataLst>
                <p:tags r:id="rId21"/>
              </p:custDataLst>
            </p:nvPr>
          </p:nvSpPr>
          <p:spPr>
            <a:xfrm>
              <a:off x="6474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6" name="object 22"/>
            <p:cNvSpPr/>
            <p:nvPr>
              <p:custDataLst>
                <p:tags r:id="rId22"/>
              </p:custDataLst>
            </p:nvPr>
          </p:nvSpPr>
          <p:spPr>
            <a:xfrm>
              <a:off x="4592" y="3476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object 23"/>
            <p:cNvSpPr/>
            <p:nvPr>
              <p:custDataLst>
                <p:tags r:id="rId23"/>
              </p:custDataLst>
            </p:nvPr>
          </p:nvSpPr>
          <p:spPr>
            <a:xfrm flipH="1">
              <a:off x="257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291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object 25"/>
            <p:cNvSpPr/>
            <p:nvPr>
              <p:custDataLst>
                <p:tags r:id="rId25"/>
              </p:custDataLst>
            </p:nvPr>
          </p:nvSpPr>
          <p:spPr>
            <a:xfrm>
              <a:off x="2912" y="4960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object 26"/>
            <p:cNvSpPr/>
            <p:nvPr>
              <p:custDataLst>
                <p:tags r:id="rId26"/>
              </p:custDataLst>
            </p:nvPr>
          </p:nvSpPr>
          <p:spPr>
            <a:xfrm>
              <a:off x="7283" y="3457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object 27"/>
            <p:cNvSpPr/>
            <p:nvPr>
              <p:custDataLst>
                <p:tags r:id="rId27"/>
              </p:custDataLst>
            </p:nvPr>
          </p:nvSpPr>
          <p:spPr>
            <a:xfrm flipH="1">
              <a:off x="8372" y="316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object 28"/>
            <p:cNvSpPr/>
            <p:nvPr>
              <p:custDataLst>
                <p:tags r:id="rId28"/>
              </p:custDataLst>
            </p:nvPr>
          </p:nvSpPr>
          <p:spPr>
            <a:xfrm flipH="1">
              <a:off x="5447" y="3486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41540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——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线圈</a:t>
            </a:r>
            <a:endParaRPr lang="zh-CN" altLang="en-US" sz="2000">
              <a:solidFill>
                <a:schemeClr val="accent2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代表逻辑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“输出”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结果，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“能流”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流到，则该线圈被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激励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78" name="组合 77"/>
          <p:cNvGrpSpPr>
            <a:grpSpLocks noChangeAspect="1"/>
          </p:cNvGrpSpPr>
          <p:nvPr/>
        </p:nvGrpSpPr>
        <p:grpSpPr>
          <a:xfrm>
            <a:off x="2345055" y="3670935"/>
            <a:ext cx="4428000" cy="2057950"/>
            <a:chOff x="1420" y="2447"/>
            <a:chExt cx="6952" cy="3231"/>
          </a:xfrm>
        </p:grpSpPr>
        <p:sp>
          <p:nvSpPr>
            <p:cNvPr id="54" name="object 2"/>
            <p:cNvSpPr/>
            <p:nvPr>
              <p:custDataLst>
                <p:tags r:id="rId4"/>
              </p:custDataLst>
            </p:nvPr>
          </p:nvSpPr>
          <p:spPr>
            <a:xfrm>
              <a:off x="5446" y="3682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object 6"/>
            <p:cNvSpPr/>
            <p:nvPr>
              <p:custDataLst>
                <p:tags r:id="rId6"/>
              </p:custDataLst>
            </p:nvPr>
          </p:nvSpPr>
          <p:spPr>
            <a:xfrm flipH="1">
              <a:off x="1420" y="2485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5908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object 7"/>
            <p:cNvSpPr/>
            <p:nvPr>
              <p:custDataLst>
                <p:tags r:id="rId7"/>
              </p:custDataLst>
            </p:nvPr>
          </p:nvSpPr>
          <p:spPr>
            <a:xfrm>
              <a:off x="1420" y="3476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object 8"/>
            <p:cNvSpPr/>
            <p:nvPr>
              <p:custDataLst>
                <p:tags r:id="rId8"/>
              </p:custDataLst>
            </p:nvPr>
          </p:nvSpPr>
          <p:spPr>
            <a:xfrm flipH="1">
              <a:off x="2497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836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object 10"/>
            <p:cNvSpPr/>
            <p:nvPr>
              <p:custDataLst>
                <p:tags r:id="rId10"/>
              </p:custDataLst>
            </p:nvPr>
          </p:nvSpPr>
          <p:spPr>
            <a:xfrm>
              <a:off x="2836" y="3486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425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459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object 13"/>
            <p:cNvSpPr/>
            <p:nvPr>
              <p:custDataLst>
                <p:tags r:id="rId13"/>
              </p:custDataLst>
            </p:nvPr>
          </p:nvSpPr>
          <p:spPr>
            <a:xfrm>
              <a:off x="4336" y="3236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object 14"/>
            <p:cNvSpPr/>
            <p:nvPr>
              <p:custDataLst>
                <p:tags r:id="rId14"/>
              </p:custDataLst>
            </p:nvPr>
          </p:nvSpPr>
          <p:spPr>
            <a:xfrm>
              <a:off x="6635" y="3258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object 15"/>
            <p:cNvSpPr/>
            <p:nvPr>
              <p:custDataLst>
                <p:tags r:id="rId15"/>
              </p:custDataLst>
            </p:nvPr>
          </p:nvSpPr>
          <p:spPr>
            <a:xfrm>
              <a:off x="7128" y="3258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object 16"/>
            <p:cNvSpPr/>
            <p:nvPr>
              <p:custDataLst>
                <p:tags r:id="rId16"/>
              </p:custDataLst>
            </p:nvPr>
          </p:nvSpPr>
          <p:spPr>
            <a:xfrm>
              <a:off x="1420" y="4960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object 17"/>
            <p:cNvSpPr/>
            <p:nvPr>
              <p:custDataLst>
                <p:tags r:id="rId17"/>
              </p:custDataLst>
            </p:nvPr>
          </p:nvSpPr>
          <p:spPr>
            <a:xfrm flipH="1">
              <a:off x="3798" y="3479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object 18"/>
            <p:cNvSpPr txBox="1"/>
            <p:nvPr>
              <p:custDataLst>
                <p:tags r:id="rId18"/>
              </p:custDataLst>
            </p:nvPr>
          </p:nvSpPr>
          <p:spPr>
            <a:xfrm>
              <a:off x="2221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8" name="object 19"/>
            <p:cNvSpPr txBox="1"/>
            <p:nvPr>
              <p:custDataLst>
                <p:tags r:id="rId19"/>
              </p:custDataLst>
            </p:nvPr>
          </p:nvSpPr>
          <p:spPr>
            <a:xfrm>
              <a:off x="1941" y="3944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69" name="object 20"/>
            <p:cNvSpPr txBox="1"/>
            <p:nvPr>
              <p:custDataLst>
                <p:tags r:id="rId20"/>
              </p:custDataLst>
            </p:nvPr>
          </p:nvSpPr>
          <p:spPr>
            <a:xfrm>
              <a:off x="3978" y="2447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70" name="object 21"/>
            <p:cNvSpPr txBox="1"/>
            <p:nvPr>
              <p:custDataLst>
                <p:tags r:id="rId21"/>
              </p:custDataLst>
            </p:nvPr>
          </p:nvSpPr>
          <p:spPr>
            <a:xfrm>
              <a:off x="6474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71" name="object 22"/>
            <p:cNvSpPr/>
            <p:nvPr>
              <p:custDataLst>
                <p:tags r:id="rId22"/>
              </p:custDataLst>
            </p:nvPr>
          </p:nvSpPr>
          <p:spPr>
            <a:xfrm>
              <a:off x="4592" y="3476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object 23"/>
            <p:cNvSpPr/>
            <p:nvPr>
              <p:custDataLst>
                <p:tags r:id="rId23"/>
              </p:custDataLst>
            </p:nvPr>
          </p:nvSpPr>
          <p:spPr>
            <a:xfrm flipH="1">
              <a:off x="257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291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object 25"/>
            <p:cNvSpPr/>
            <p:nvPr>
              <p:custDataLst>
                <p:tags r:id="rId25"/>
              </p:custDataLst>
            </p:nvPr>
          </p:nvSpPr>
          <p:spPr>
            <a:xfrm>
              <a:off x="2912" y="4960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object 26"/>
            <p:cNvSpPr/>
            <p:nvPr>
              <p:custDataLst>
                <p:tags r:id="rId26"/>
              </p:custDataLst>
            </p:nvPr>
          </p:nvSpPr>
          <p:spPr>
            <a:xfrm>
              <a:off x="7283" y="3457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object 27"/>
            <p:cNvSpPr/>
            <p:nvPr>
              <p:custDataLst>
                <p:tags r:id="rId27"/>
              </p:custDataLst>
            </p:nvPr>
          </p:nvSpPr>
          <p:spPr>
            <a:xfrm flipH="1">
              <a:off x="8372" y="316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object 28"/>
            <p:cNvSpPr/>
            <p:nvPr>
              <p:custDataLst>
                <p:tags r:id="rId28"/>
              </p:custDataLst>
            </p:nvPr>
          </p:nvSpPr>
          <p:spPr>
            <a:xfrm flipH="1">
              <a:off x="5447" y="3486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41540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——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方框</a:t>
            </a:r>
            <a:endParaRPr lang="zh-CN" altLang="en-US" sz="2000">
              <a:solidFill>
                <a:schemeClr val="accent2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代表某种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特定功能的指令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“能流”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通过方框，则执行其功能，如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定时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计数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数据运算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等。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4" name="组合 3"/>
          <p:cNvGrpSpPr>
            <a:grpSpLocks noChangeAspect="1"/>
          </p:cNvGrpSpPr>
          <p:nvPr/>
        </p:nvGrpSpPr>
        <p:grpSpPr>
          <a:xfrm>
            <a:off x="2345055" y="3670935"/>
            <a:ext cx="4428000" cy="2057950"/>
            <a:chOff x="1420" y="2447"/>
            <a:chExt cx="6952" cy="3231"/>
          </a:xfrm>
        </p:grpSpPr>
        <p:sp>
          <p:nvSpPr>
            <p:cNvPr id="2" name="object 2"/>
            <p:cNvSpPr/>
            <p:nvPr>
              <p:custDataLst>
                <p:tags r:id="rId4"/>
              </p:custDataLst>
            </p:nvPr>
          </p:nvSpPr>
          <p:spPr>
            <a:xfrm>
              <a:off x="5446" y="3682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object 6"/>
            <p:cNvSpPr/>
            <p:nvPr>
              <p:custDataLst>
                <p:tags r:id="rId6"/>
              </p:custDataLst>
            </p:nvPr>
          </p:nvSpPr>
          <p:spPr>
            <a:xfrm flipH="1">
              <a:off x="1420" y="2485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5908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object 7"/>
            <p:cNvSpPr/>
            <p:nvPr>
              <p:custDataLst>
                <p:tags r:id="rId7"/>
              </p:custDataLst>
            </p:nvPr>
          </p:nvSpPr>
          <p:spPr>
            <a:xfrm>
              <a:off x="1420" y="3476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object 8"/>
            <p:cNvSpPr/>
            <p:nvPr>
              <p:custDataLst>
                <p:tags r:id="rId8"/>
              </p:custDataLst>
            </p:nvPr>
          </p:nvSpPr>
          <p:spPr>
            <a:xfrm flipH="1">
              <a:off x="2497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836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object 10"/>
            <p:cNvSpPr/>
            <p:nvPr>
              <p:custDataLst>
                <p:tags r:id="rId10"/>
              </p:custDataLst>
            </p:nvPr>
          </p:nvSpPr>
          <p:spPr>
            <a:xfrm>
              <a:off x="2836" y="3486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425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459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object 13"/>
            <p:cNvSpPr/>
            <p:nvPr>
              <p:custDataLst>
                <p:tags r:id="rId13"/>
              </p:custDataLst>
            </p:nvPr>
          </p:nvSpPr>
          <p:spPr>
            <a:xfrm>
              <a:off x="4336" y="3236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object 14"/>
            <p:cNvSpPr/>
            <p:nvPr>
              <p:custDataLst>
                <p:tags r:id="rId14"/>
              </p:custDataLst>
            </p:nvPr>
          </p:nvSpPr>
          <p:spPr>
            <a:xfrm>
              <a:off x="6548" y="3258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object 15"/>
            <p:cNvSpPr/>
            <p:nvPr>
              <p:custDataLst>
                <p:tags r:id="rId15"/>
              </p:custDataLst>
            </p:nvPr>
          </p:nvSpPr>
          <p:spPr>
            <a:xfrm>
              <a:off x="7212" y="3258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object 16"/>
            <p:cNvSpPr/>
            <p:nvPr>
              <p:custDataLst>
                <p:tags r:id="rId16"/>
              </p:custDataLst>
            </p:nvPr>
          </p:nvSpPr>
          <p:spPr>
            <a:xfrm>
              <a:off x="1420" y="4960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object 17"/>
            <p:cNvSpPr/>
            <p:nvPr>
              <p:custDataLst>
                <p:tags r:id="rId17"/>
              </p:custDataLst>
            </p:nvPr>
          </p:nvSpPr>
          <p:spPr>
            <a:xfrm flipH="1">
              <a:off x="3798" y="3479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object 18"/>
            <p:cNvSpPr txBox="1"/>
            <p:nvPr>
              <p:custDataLst>
                <p:tags r:id="rId18"/>
              </p:custDataLst>
            </p:nvPr>
          </p:nvSpPr>
          <p:spPr>
            <a:xfrm>
              <a:off x="2221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19" name="object 19"/>
            <p:cNvSpPr txBox="1"/>
            <p:nvPr>
              <p:custDataLst>
                <p:tags r:id="rId19"/>
              </p:custDataLst>
            </p:nvPr>
          </p:nvSpPr>
          <p:spPr>
            <a:xfrm>
              <a:off x="1941" y="3944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0" name="object 20"/>
            <p:cNvSpPr txBox="1"/>
            <p:nvPr>
              <p:custDataLst>
                <p:tags r:id="rId20"/>
              </p:custDataLst>
            </p:nvPr>
          </p:nvSpPr>
          <p:spPr>
            <a:xfrm>
              <a:off x="3978" y="2447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1" name="object 21"/>
            <p:cNvSpPr txBox="1"/>
            <p:nvPr>
              <p:custDataLst>
                <p:tags r:id="rId21"/>
              </p:custDataLst>
            </p:nvPr>
          </p:nvSpPr>
          <p:spPr>
            <a:xfrm>
              <a:off x="6474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22" name="object 22"/>
            <p:cNvSpPr/>
            <p:nvPr>
              <p:custDataLst>
                <p:tags r:id="rId22"/>
              </p:custDataLst>
            </p:nvPr>
          </p:nvSpPr>
          <p:spPr>
            <a:xfrm>
              <a:off x="4592" y="3476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object 23"/>
            <p:cNvSpPr/>
            <p:nvPr>
              <p:custDataLst>
                <p:tags r:id="rId23"/>
              </p:custDataLst>
            </p:nvPr>
          </p:nvSpPr>
          <p:spPr>
            <a:xfrm flipH="1">
              <a:off x="257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291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object 25"/>
            <p:cNvSpPr/>
            <p:nvPr>
              <p:custDataLst>
                <p:tags r:id="rId25"/>
              </p:custDataLst>
            </p:nvPr>
          </p:nvSpPr>
          <p:spPr>
            <a:xfrm>
              <a:off x="2912" y="4960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object 26"/>
            <p:cNvSpPr/>
            <p:nvPr>
              <p:custDataLst>
                <p:tags r:id="rId26"/>
              </p:custDataLst>
            </p:nvPr>
          </p:nvSpPr>
          <p:spPr>
            <a:xfrm>
              <a:off x="7283" y="3457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object 27"/>
            <p:cNvSpPr/>
            <p:nvPr>
              <p:custDataLst>
                <p:tags r:id="rId27"/>
              </p:custDataLst>
            </p:nvPr>
          </p:nvSpPr>
          <p:spPr>
            <a:xfrm flipH="1">
              <a:off x="8372" y="316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object 28"/>
            <p:cNvSpPr/>
            <p:nvPr>
              <p:custDataLst>
                <p:tags r:id="rId28"/>
              </p:custDataLst>
            </p:nvPr>
          </p:nvSpPr>
          <p:spPr>
            <a:xfrm flipH="1">
              <a:off x="5447" y="3486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41540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endParaRPr lang="zh-CN" altLang="en-US" sz="2000">
              <a:solidFill>
                <a:schemeClr val="accent2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遵循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从上至下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、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从左向右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的规则；利用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能流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这一概念，可以帮助我们更好的理解和分析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梯形图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53" name="组合 52"/>
          <p:cNvGrpSpPr>
            <a:grpSpLocks noChangeAspect="1"/>
          </p:cNvGrpSpPr>
          <p:nvPr/>
        </p:nvGrpSpPr>
        <p:grpSpPr>
          <a:xfrm>
            <a:off x="2345055" y="3670935"/>
            <a:ext cx="4428000" cy="2057950"/>
            <a:chOff x="1420" y="2447"/>
            <a:chExt cx="6952" cy="3231"/>
          </a:xfrm>
        </p:grpSpPr>
        <p:sp>
          <p:nvSpPr>
            <p:cNvPr id="29" name="object 2"/>
            <p:cNvSpPr/>
            <p:nvPr>
              <p:custDataLst>
                <p:tags r:id="rId4"/>
              </p:custDataLst>
            </p:nvPr>
          </p:nvSpPr>
          <p:spPr>
            <a:xfrm>
              <a:off x="5446" y="3682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object 6"/>
            <p:cNvSpPr/>
            <p:nvPr>
              <p:custDataLst>
                <p:tags r:id="rId6"/>
              </p:custDataLst>
            </p:nvPr>
          </p:nvSpPr>
          <p:spPr>
            <a:xfrm flipH="1">
              <a:off x="1420" y="2485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5908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object 7"/>
            <p:cNvSpPr/>
            <p:nvPr>
              <p:custDataLst>
                <p:tags r:id="rId7"/>
              </p:custDataLst>
            </p:nvPr>
          </p:nvSpPr>
          <p:spPr>
            <a:xfrm>
              <a:off x="1420" y="3476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object 8"/>
            <p:cNvSpPr/>
            <p:nvPr>
              <p:custDataLst>
                <p:tags r:id="rId8"/>
              </p:custDataLst>
            </p:nvPr>
          </p:nvSpPr>
          <p:spPr>
            <a:xfrm flipH="1">
              <a:off x="2497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836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object 10"/>
            <p:cNvSpPr/>
            <p:nvPr>
              <p:custDataLst>
                <p:tags r:id="rId10"/>
              </p:custDataLst>
            </p:nvPr>
          </p:nvSpPr>
          <p:spPr>
            <a:xfrm>
              <a:off x="2836" y="3486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425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459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object 13"/>
            <p:cNvSpPr/>
            <p:nvPr>
              <p:custDataLst>
                <p:tags r:id="rId13"/>
              </p:custDataLst>
            </p:nvPr>
          </p:nvSpPr>
          <p:spPr>
            <a:xfrm>
              <a:off x="4336" y="3236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object 14"/>
            <p:cNvSpPr/>
            <p:nvPr>
              <p:custDataLst>
                <p:tags r:id="rId14"/>
              </p:custDataLst>
            </p:nvPr>
          </p:nvSpPr>
          <p:spPr>
            <a:xfrm>
              <a:off x="6548" y="3258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object 15"/>
            <p:cNvSpPr/>
            <p:nvPr>
              <p:custDataLst>
                <p:tags r:id="rId15"/>
              </p:custDataLst>
            </p:nvPr>
          </p:nvSpPr>
          <p:spPr>
            <a:xfrm>
              <a:off x="7212" y="3258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object 16"/>
            <p:cNvSpPr/>
            <p:nvPr>
              <p:custDataLst>
                <p:tags r:id="rId16"/>
              </p:custDataLst>
            </p:nvPr>
          </p:nvSpPr>
          <p:spPr>
            <a:xfrm>
              <a:off x="1420" y="4960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object 17"/>
            <p:cNvSpPr/>
            <p:nvPr>
              <p:custDataLst>
                <p:tags r:id="rId17"/>
              </p:custDataLst>
            </p:nvPr>
          </p:nvSpPr>
          <p:spPr>
            <a:xfrm flipH="1">
              <a:off x="3798" y="3479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object 18"/>
            <p:cNvSpPr txBox="1"/>
            <p:nvPr>
              <p:custDataLst>
                <p:tags r:id="rId18"/>
              </p:custDataLst>
            </p:nvPr>
          </p:nvSpPr>
          <p:spPr>
            <a:xfrm>
              <a:off x="2221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3" name="object 19"/>
            <p:cNvSpPr txBox="1"/>
            <p:nvPr>
              <p:custDataLst>
                <p:tags r:id="rId19"/>
              </p:custDataLst>
            </p:nvPr>
          </p:nvSpPr>
          <p:spPr>
            <a:xfrm>
              <a:off x="1941" y="3944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4" name="object 20"/>
            <p:cNvSpPr txBox="1"/>
            <p:nvPr>
              <p:custDataLst>
                <p:tags r:id="rId20"/>
              </p:custDataLst>
            </p:nvPr>
          </p:nvSpPr>
          <p:spPr>
            <a:xfrm>
              <a:off x="3978" y="2447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5" name="object 21"/>
            <p:cNvSpPr txBox="1"/>
            <p:nvPr>
              <p:custDataLst>
                <p:tags r:id="rId21"/>
              </p:custDataLst>
            </p:nvPr>
          </p:nvSpPr>
          <p:spPr>
            <a:xfrm>
              <a:off x="6474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6" name="object 22"/>
            <p:cNvSpPr/>
            <p:nvPr>
              <p:custDataLst>
                <p:tags r:id="rId22"/>
              </p:custDataLst>
            </p:nvPr>
          </p:nvSpPr>
          <p:spPr>
            <a:xfrm>
              <a:off x="4592" y="3476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object 23"/>
            <p:cNvSpPr/>
            <p:nvPr>
              <p:custDataLst>
                <p:tags r:id="rId23"/>
              </p:custDataLst>
            </p:nvPr>
          </p:nvSpPr>
          <p:spPr>
            <a:xfrm flipH="1">
              <a:off x="257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291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object 25"/>
            <p:cNvSpPr/>
            <p:nvPr>
              <p:custDataLst>
                <p:tags r:id="rId25"/>
              </p:custDataLst>
            </p:nvPr>
          </p:nvSpPr>
          <p:spPr>
            <a:xfrm>
              <a:off x="2912" y="4960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object 26"/>
            <p:cNvSpPr/>
            <p:nvPr>
              <p:custDataLst>
                <p:tags r:id="rId26"/>
              </p:custDataLst>
            </p:nvPr>
          </p:nvSpPr>
          <p:spPr>
            <a:xfrm>
              <a:off x="7283" y="3457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object 27"/>
            <p:cNvSpPr/>
            <p:nvPr>
              <p:custDataLst>
                <p:tags r:id="rId27"/>
              </p:custDataLst>
            </p:nvPr>
          </p:nvSpPr>
          <p:spPr>
            <a:xfrm flipH="1">
              <a:off x="8372" y="316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object 28"/>
            <p:cNvSpPr/>
            <p:nvPr>
              <p:custDataLst>
                <p:tags r:id="rId28"/>
              </p:custDataLst>
            </p:nvPr>
          </p:nvSpPr>
          <p:spPr>
            <a:xfrm flipH="1">
              <a:off x="5447" y="3486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426845" y="913130"/>
            <a:ext cx="4111625" cy="4222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1"/>
                </a:solidFill>
                <a:latin typeface="方正大标宋简体" panose="03000509000000000000" charset="-122"/>
                <a:ea typeface="方正大标宋简体" panose="03000509000000000000" charset="-122"/>
                <a:cs typeface="微软雅黑" panose="020b0503020204020204" charset="-122"/>
                <a:sym typeface="+mn-ea"/>
              </a:rPr>
              <a:t>S7-1200可采用的编程语言</a:t>
            </a:r>
            <a:endParaRPr lang="zh-CN" altLang="en-US" sz="2400">
              <a:solidFill>
                <a:schemeClr val="bg1"/>
              </a:solidFill>
              <a:latin typeface="方正大标宋简体" panose="03000509000000000000" charset="-122"/>
              <a:ea typeface="方正大标宋简体" panose="03000509000000000000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426845" y="1741170"/>
            <a:ext cx="6415405" cy="1553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（</a:t>
            </a:r>
            <a:r>
              <a:rPr lang="en-US" altLang="zh-CN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1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）梯形图</a:t>
            </a:r>
            <a:endParaRPr lang="zh-CN" altLang="en-US" sz="2000">
              <a:solidFill>
                <a:schemeClr val="accent2"/>
              </a:solidFill>
              <a:latin typeface="方正大标宋简体" panose="03000509000000000000" charset="-122"/>
              <a:ea typeface="方正大标宋简体" panose="03000509000000000000" charset="-122"/>
            </a:endParaRPr>
          </a:p>
          <a:p>
            <a:pPr marL="342900" indent="-342900" fontAlgn="auto">
              <a:lnSpc>
                <a:spcPct val="150000"/>
              </a:lnSpc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能流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只能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流动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，来自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母线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的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“能流”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通过一系列逻辑控制条件，根据</a:t>
            </a:r>
            <a:r>
              <a:rPr lang="zh-CN" altLang="en-US" sz="2000">
                <a:solidFill>
                  <a:schemeClr val="accent2"/>
                </a:solidFill>
                <a:latin typeface="方正大标宋简体" panose="03000509000000000000" charset="-122"/>
                <a:ea typeface="方正大标宋简体" panose="03000509000000000000" charset="-122"/>
              </a:rPr>
              <a:t>运算结果</a:t>
            </a:r>
            <a:r>
              <a:rPr lang="zh-CN" altLang="en-US" sz="2000">
                <a:latin typeface="方正大标宋简体" panose="03000509000000000000" charset="-122"/>
                <a:ea typeface="方正大标宋简体" panose="03000509000000000000" charset="-122"/>
              </a:rPr>
              <a:t>最终决定逻辑输出。</a:t>
            </a:r>
            <a:endParaRPr lang="zh-CN" altLang="en-US" sz="2000">
              <a:latin typeface="方正大标宋简体" panose="03000509000000000000" charset="-122"/>
              <a:ea typeface="方正大标宋简体" panose="03000509000000000000" charset="-122"/>
            </a:endParaRPr>
          </a:p>
        </p:txBody>
      </p:sp>
      <p:grpSp>
        <p:nvGrpSpPr>
          <p:cNvPr id="53" name="组合 52"/>
          <p:cNvGrpSpPr>
            <a:grpSpLocks noChangeAspect="1"/>
          </p:cNvGrpSpPr>
          <p:nvPr/>
        </p:nvGrpSpPr>
        <p:grpSpPr>
          <a:xfrm>
            <a:off x="2345055" y="3670935"/>
            <a:ext cx="4428000" cy="2057950"/>
            <a:chOff x="1420" y="2447"/>
            <a:chExt cx="6952" cy="3231"/>
          </a:xfrm>
        </p:grpSpPr>
        <p:sp>
          <p:nvSpPr>
            <p:cNvPr id="29" name="object 2"/>
            <p:cNvSpPr/>
            <p:nvPr>
              <p:custDataLst>
                <p:tags r:id="rId4"/>
              </p:custDataLst>
            </p:nvPr>
          </p:nvSpPr>
          <p:spPr>
            <a:xfrm>
              <a:off x="5446" y="3682"/>
              <a:ext cx="2926" cy="1997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object 6"/>
            <p:cNvSpPr/>
            <p:nvPr>
              <p:custDataLst>
                <p:tags r:id="rId6"/>
              </p:custDataLst>
            </p:nvPr>
          </p:nvSpPr>
          <p:spPr>
            <a:xfrm flipH="1">
              <a:off x="1420" y="2485"/>
              <a:ext cx="0" cy="3040"/>
            </a:xfrm>
            <a:custGeom>
              <a:rect l="l" t="t" r="r" b="b"/>
              <a:pathLst>
                <a:path h="1930400">
                  <a:moveTo>
                    <a:pt x="0" y="0"/>
                  </a:moveTo>
                  <a:lnTo>
                    <a:pt x="0" y="1930400"/>
                  </a:lnTo>
                </a:path>
              </a:pathLst>
            </a:custGeom>
            <a:ln w="25908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object 7"/>
            <p:cNvSpPr/>
            <p:nvPr>
              <p:custDataLst>
                <p:tags r:id="rId7"/>
              </p:custDataLst>
            </p:nvPr>
          </p:nvSpPr>
          <p:spPr>
            <a:xfrm>
              <a:off x="1420" y="3476"/>
              <a:ext cx="1078" cy="10"/>
            </a:xfrm>
            <a:custGeom>
              <a:rect l="l" t="t" r="r" b="b"/>
              <a:pathLst>
                <a:path w="684530" h="6350">
                  <a:moveTo>
                    <a:pt x="0" y="6350"/>
                  </a:moveTo>
                  <a:lnTo>
                    <a:pt x="684148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object 8"/>
            <p:cNvSpPr/>
            <p:nvPr>
              <p:custDataLst>
                <p:tags r:id="rId8"/>
              </p:custDataLst>
            </p:nvPr>
          </p:nvSpPr>
          <p:spPr>
            <a:xfrm flipH="1">
              <a:off x="2497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object 9"/>
            <p:cNvSpPr/>
            <p:nvPr>
              <p:custDataLst>
                <p:tags r:id="rId9"/>
              </p:custDataLst>
            </p:nvPr>
          </p:nvSpPr>
          <p:spPr>
            <a:xfrm flipH="1">
              <a:off x="2836" y="3176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object 10"/>
            <p:cNvSpPr/>
            <p:nvPr>
              <p:custDataLst>
                <p:tags r:id="rId10"/>
              </p:custDataLst>
            </p:nvPr>
          </p:nvSpPr>
          <p:spPr>
            <a:xfrm>
              <a:off x="2836" y="3486"/>
              <a:ext cx="1415" cy="0"/>
            </a:xfrm>
            <a:custGeom>
              <a:rect l="l" t="t" r="r" b="b"/>
              <a:pathLst>
                <a:path w="898525">
                  <a:moveTo>
                    <a:pt x="0" y="0"/>
                  </a:moveTo>
                  <a:lnTo>
                    <a:pt x="898525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object 11"/>
            <p:cNvSpPr/>
            <p:nvPr>
              <p:custDataLst>
                <p:tags r:id="rId11"/>
              </p:custDataLst>
            </p:nvPr>
          </p:nvSpPr>
          <p:spPr>
            <a:xfrm flipH="1">
              <a:off x="425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object 12"/>
            <p:cNvSpPr/>
            <p:nvPr>
              <p:custDataLst>
                <p:tags r:id="rId12"/>
              </p:custDataLst>
            </p:nvPr>
          </p:nvSpPr>
          <p:spPr>
            <a:xfrm flipH="1">
              <a:off x="4592" y="3198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object 13"/>
            <p:cNvSpPr/>
            <p:nvPr>
              <p:custDataLst>
                <p:tags r:id="rId13"/>
              </p:custDataLst>
            </p:nvPr>
          </p:nvSpPr>
          <p:spPr>
            <a:xfrm>
              <a:off x="4336" y="3236"/>
              <a:ext cx="170" cy="500"/>
            </a:xfrm>
            <a:custGeom>
              <a:rect l="l" t="t" r="r" b="b"/>
              <a:pathLst>
                <a:path w="107950" h="317500">
                  <a:moveTo>
                    <a:pt x="107950" y="0"/>
                  </a:moveTo>
                  <a:lnTo>
                    <a:pt x="0" y="3175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object 14"/>
            <p:cNvSpPr/>
            <p:nvPr>
              <p:custDataLst>
                <p:tags r:id="rId14"/>
              </p:custDataLst>
            </p:nvPr>
          </p:nvSpPr>
          <p:spPr>
            <a:xfrm>
              <a:off x="6548" y="3258"/>
              <a:ext cx="74" cy="442"/>
            </a:xfrm>
            <a:custGeom>
              <a:rect l="l" t="t" r="r" b="b"/>
              <a:pathLst>
                <a:path w="46989" h="280669">
                  <a:moveTo>
                    <a:pt x="46736" y="280320"/>
                  </a:moveTo>
                  <a:lnTo>
                    <a:pt x="10052" y="262520"/>
                  </a:lnTo>
                  <a:lnTo>
                    <a:pt x="0" y="46640"/>
                  </a:lnTo>
                  <a:lnTo>
                    <a:pt x="2206" y="32427"/>
                  </a:lnTo>
                  <a:lnTo>
                    <a:pt x="8368" y="19970"/>
                  </a:lnTo>
                  <a:lnTo>
                    <a:pt x="17799" y="9956"/>
                  </a:lnTo>
                  <a:lnTo>
                    <a:pt x="29813" y="3070"/>
                  </a:lnTo>
                  <a:lnTo>
                    <a:pt x="4372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object 15"/>
            <p:cNvSpPr/>
            <p:nvPr>
              <p:custDataLst>
                <p:tags r:id="rId15"/>
              </p:custDataLst>
            </p:nvPr>
          </p:nvSpPr>
          <p:spPr>
            <a:xfrm>
              <a:off x="7212" y="3258"/>
              <a:ext cx="74" cy="442"/>
            </a:xfrm>
            <a:custGeom>
              <a:rect l="l" t="t" r="r" b="b"/>
              <a:pathLst>
                <a:path w="46989" h="280669">
                  <a:moveTo>
                    <a:pt x="0" y="0"/>
                  </a:moveTo>
                  <a:lnTo>
                    <a:pt x="36683" y="17799"/>
                  </a:lnTo>
                  <a:lnTo>
                    <a:pt x="46736" y="233680"/>
                  </a:lnTo>
                  <a:lnTo>
                    <a:pt x="44529" y="247892"/>
                  </a:lnTo>
                  <a:lnTo>
                    <a:pt x="38367" y="260349"/>
                  </a:lnTo>
                  <a:lnTo>
                    <a:pt x="28936" y="270363"/>
                  </a:lnTo>
                  <a:lnTo>
                    <a:pt x="16922" y="277249"/>
                  </a:lnTo>
                  <a:lnTo>
                    <a:pt x="3012" y="28032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object 16"/>
            <p:cNvSpPr/>
            <p:nvPr>
              <p:custDataLst>
                <p:tags r:id="rId16"/>
              </p:custDataLst>
            </p:nvPr>
          </p:nvSpPr>
          <p:spPr>
            <a:xfrm>
              <a:off x="1420" y="4960"/>
              <a:ext cx="1133" cy="0"/>
            </a:xfrm>
            <a:custGeom>
              <a:rect l="l" t="t" r="r" b="b"/>
              <a:pathLst>
                <a:path w="719455">
                  <a:moveTo>
                    <a:pt x="0" y="0"/>
                  </a:moveTo>
                  <a:lnTo>
                    <a:pt x="719073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object 17"/>
            <p:cNvSpPr/>
            <p:nvPr>
              <p:custDataLst>
                <p:tags r:id="rId17"/>
              </p:custDataLst>
            </p:nvPr>
          </p:nvSpPr>
          <p:spPr>
            <a:xfrm flipH="1">
              <a:off x="3798" y="3479"/>
              <a:ext cx="0" cy="1480"/>
            </a:xfrm>
            <a:custGeom>
              <a:rect l="l" t="t" r="r" b="b"/>
              <a:pathLst>
                <a:path h="939800">
                  <a:moveTo>
                    <a:pt x="0" y="0"/>
                  </a:moveTo>
                  <a:lnTo>
                    <a:pt x="0" y="93980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object 18"/>
            <p:cNvSpPr txBox="1"/>
            <p:nvPr>
              <p:custDataLst>
                <p:tags r:id="rId18"/>
              </p:custDataLst>
            </p:nvPr>
          </p:nvSpPr>
          <p:spPr>
            <a:xfrm>
              <a:off x="2221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3" name="object 19"/>
            <p:cNvSpPr txBox="1"/>
            <p:nvPr>
              <p:custDataLst>
                <p:tags r:id="rId19"/>
              </p:custDataLst>
            </p:nvPr>
          </p:nvSpPr>
          <p:spPr>
            <a:xfrm>
              <a:off x="1941" y="3944"/>
              <a:ext cx="1448" cy="663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I0.4</a:t>
              </a:r>
              <a:endParaRPr sz="1400">
                <a:latin typeface="Arial"/>
                <a:cs typeface="Arial"/>
              </a:endParaRPr>
            </a:p>
            <a:p>
              <a:pPr algn="ctr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接</a:t>
              </a:r>
              <a:r>
                <a:rPr sz="1400" b="1" spc="-15">
                  <a:latin typeface="宋体" panose="02010600030101010101" pitchFamily="2" charset="-122"/>
                  <a:cs typeface="宋体" panose="02010600030101010101" pitchFamily="2" charset="-122"/>
                </a:rPr>
                <a:t>触线圈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4" name="object 20"/>
            <p:cNvSpPr txBox="1"/>
            <p:nvPr>
              <p:custDataLst>
                <p:tags r:id="rId20"/>
              </p:custDataLst>
            </p:nvPr>
          </p:nvSpPr>
          <p:spPr>
            <a:xfrm>
              <a:off x="3978" y="2447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6515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I0.5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5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停止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5" name="object 21"/>
            <p:cNvSpPr txBox="1"/>
            <p:nvPr>
              <p:custDataLst>
                <p:tags r:id="rId21"/>
              </p:custDataLst>
            </p:nvPr>
          </p:nvSpPr>
          <p:spPr>
            <a:xfrm>
              <a:off x="6474" y="2469"/>
              <a:ext cx="889" cy="66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2700">
                <a:lnSpc>
                  <a:spcPct val="100000"/>
                </a:lnSpc>
              </a:pPr>
              <a:r>
                <a:rPr sz="1400" b="1" spc="-65">
                  <a:latin typeface="Arial"/>
                  <a:cs typeface="Arial"/>
                </a:rPr>
                <a:t>%</a:t>
              </a:r>
              <a:r>
                <a:rPr sz="1400" b="1">
                  <a:latin typeface="Arial"/>
                  <a:cs typeface="Arial"/>
                </a:rPr>
                <a:t>Q0.0</a:t>
              </a:r>
              <a:endParaRPr sz="1400">
                <a:latin typeface="Arial"/>
                <a:cs typeface="Arial"/>
              </a:endParaRPr>
            </a:p>
            <a:p>
              <a:pPr marL="12700">
                <a:lnSpc>
                  <a:spcPct val="100000"/>
                </a:lnSpc>
                <a:spcBef>
                  <a:spcPts val="20"/>
                </a:spcBef>
              </a:pPr>
              <a:r>
                <a:rPr sz="1400" b="1" spc="5">
                  <a:latin typeface="Arial"/>
                  <a:cs typeface="Arial"/>
                </a:rPr>
                <a:t>“</a:t>
              </a:r>
              <a:r>
                <a:rPr sz="1400" b="1" spc="-5">
                  <a:latin typeface="宋体" panose="02010600030101010101" pitchFamily="2" charset="-122"/>
                  <a:cs typeface="宋体" panose="02010600030101010101" pitchFamily="2" charset="-122"/>
                </a:rPr>
                <a:t>启动</a:t>
              </a:r>
              <a:r>
                <a:rPr sz="1400" b="1">
                  <a:latin typeface="Arial"/>
                  <a:cs typeface="Arial"/>
                </a:rPr>
                <a:t>”</a:t>
              </a:r>
              <a:endParaRPr sz="1400">
                <a:latin typeface="Arial"/>
                <a:cs typeface="Arial"/>
              </a:endParaRPr>
            </a:p>
          </p:txBody>
        </p:sp>
        <p:sp>
          <p:nvSpPr>
            <p:cNvPr id="46" name="object 22"/>
            <p:cNvSpPr/>
            <p:nvPr>
              <p:custDataLst>
                <p:tags r:id="rId22"/>
              </p:custDataLst>
            </p:nvPr>
          </p:nvSpPr>
          <p:spPr>
            <a:xfrm>
              <a:off x="4592" y="3476"/>
              <a:ext cx="1930" cy="5"/>
            </a:xfrm>
            <a:custGeom>
              <a:rect l="l" t="t" r="r" b="b"/>
              <a:pathLst>
                <a:path w="1225550" h="3175">
                  <a:moveTo>
                    <a:pt x="0" y="0"/>
                  </a:moveTo>
                  <a:lnTo>
                    <a:pt x="1225550" y="31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object 23"/>
            <p:cNvSpPr/>
            <p:nvPr>
              <p:custDataLst>
                <p:tags r:id="rId23"/>
              </p:custDataLst>
            </p:nvPr>
          </p:nvSpPr>
          <p:spPr>
            <a:xfrm flipH="1">
              <a:off x="257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object 24"/>
            <p:cNvSpPr/>
            <p:nvPr>
              <p:custDataLst>
                <p:tags r:id="rId24"/>
              </p:custDataLst>
            </p:nvPr>
          </p:nvSpPr>
          <p:spPr>
            <a:xfrm flipH="1">
              <a:off x="2912" y="467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object 25"/>
            <p:cNvSpPr/>
            <p:nvPr>
              <p:custDataLst>
                <p:tags r:id="rId25"/>
              </p:custDataLst>
            </p:nvPr>
          </p:nvSpPr>
          <p:spPr>
            <a:xfrm>
              <a:off x="2912" y="4960"/>
              <a:ext cx="888" cy="0"/>
            </a:xfrm>
            <a:custGeom>
              <a:rect l="l" t="t" r="r" b="b"/>
              <a:pathLst>
                <a:path w="563880">
                  <a:moveTo>
                    <a:pt x="0" y="0"/>
                  </a:moveTo>
                  <a:lnTo>
                    <a:pt x="563626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object 26"/>
            <p:cNvSpPr/>
            <p:nvPr>
              <p:custDataLst>
                <p:tags r:id="rId26"/>
              </p:custDataLst>
            </p:nvPr>
          </p:nvSpPr>
          <p:spPr>
            <a:xfrm>
              <a:off x="7283" y="3457"/>
              <a:ext cx="1078" cy="8"/>
            </a:xfrm>
            <a:custGeom>
              <a:rect l="l" t="t" r="r" b="b"/>
              <a:pathLst>
                <a:path w="684529" h="5080">
                  <a:moveTo>
                    <a:pt x="0" y="4825"/>
                  </a:moveTo>
                  <a:lnTo>
                    <a:pt x="684149" y="0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object 27"/>
            <p:cNvSpPr/>
            <p:nvPr>
              <p:custDataLst>
                <p:tags r:id="rId27"/>
              </p:custDataLst>
            </p:nvPr>
          </p:nvSpPr>
          <p:spPr>
            <a:xfrm flipH="1">
              <a:off x="8372" y="3162"/>
              <a:ext cx="0" cy="575"/>
            </a:xfrm>
            <a:custGeom>
              <a:rect l="l" t="t" r="r" b="b"/>
              <a:pathLst>
                <a:path h="365125">
                  <a:moveTo>
                    <a:pt x="0" y="0"/>
                  </a:moveTo>
                  <a:lnTo>
                    <a:pt x="0" y="36512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object 28"/>
            <p:cNvSpPr/>
            <p:nvPr>
              <p:custDataLst>
                <p:tags r:id="rId28"/>
              </p:custDataLst>
            </p:nvPr>
          </p:nvSpPr>
          <p:spPr>
            <a:xfrm flipH="1">
              <a:off x="5447" y="3486"/>
              <a:ext cx="0" cy="1725"/>
            </a:xfrm>
            <a:custGeom>
              <a:rect l="l" t="t" r="r" b="b"/>
              <a:pathLst>
                <a:path h="1095375">
                  <a:moveTo>
                    <a:pt x="0" y="0"/>
                  </a:moveTo>
                  <a:lnTo>
                    <a:pt x="0" y="1095375"/>
                  </a:lnTo>
                </a:path>
              </a:pathLst>
            </a:custGeom>
            <a:ln w="28956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custDataLst>
      <p:tags r:id="rId3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https://d.book118.com/797153014201006053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方正大标宋简体</vt:lpstr>
      <vt:lpstr>宋体</vt:lpstr>
      <vt:lpstr>Office Theme</vt:lpstr>
      <vt:lpstr>PLC启停控制三相异步电动机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2024-09-28T00:37:33.962</cp:lastPrinted>
  <dcterms:created xsi:type="dcterms:W3CDTF">2024-09-27T16:37:33Z</dcterms:created>
  <dcterms:modified xsi:type="dcterms:W3CDTF">2024-09-27T16:37:36Z</dcterms:modified>
</cp:coreProperties>
</file>