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C4FBC-F8DA-4AE6-9AD2-012EB32D5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CA147-33F5-4077-93A0-4E700F8C6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C75AD-BEF5-45D5-8012-A2A177474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6A236-5CEA-4915-BAB8-4FFDDF981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635DFB-C3CE-4A22-9358-3978A79F8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647AE9-39C2-4068-8659-1A3380C9B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3FB4B3-7303-4946-8109-2C513DF7F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D4C3B-E40B-4C8B-B0AD-4961E7F8B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6F48A-6EF9-42DC-B6D0-881F5B138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15691-79B8-4C13-B4AF-85BEA97F6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E84C0-D6D6-4830-98A3-B7AED1C1F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5304103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众数、中位数、平均数与频率分布直方图的关系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众数与频率分布直方图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中位数与频率分布直方图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平均数与频率分布直方图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三者之间关系探讨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43" r="1174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19" r="11719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阐述众数、中位数、平均数与频率分布直方图的基本概念及其应用。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9370" r="2937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分析这些统计量在数据分析中的意义和作用。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探讨它们之间的关系以及如何在频率分布直方图中进行表示和解读。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众数、中位数、平均数的定义和计算方法。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众数、中位数、平均数与频率分布直方图的关系探讨。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频率分布直方图的绘制方法和解读技巧。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案例分析：运用统计量和频率分布直方图进行数据分析的实例。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2548" b="1254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220" b="622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0105" r="10105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众数与频率分布直方图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众数是一组数据中出现次数最多的数值。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众数反映了数据的集中趋势，是数据分布的峰值。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众数可能不存在，也可能有多个。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5792" r="579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众数定义及性质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792" r="5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确定组数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计算频数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计算频率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绘制直方图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频率分布直方图绘制方法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根据数据范围和组距确定合适的组数。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将频数除以总数据个数得到频率。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统计每个分组内数据的个数。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以分组为横坐标，频率为纵坐标，绘制矩形条形成直方图。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众数在频率分布直方图中体现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众数在频率分布直方图中表现为最高的矩形条对应的数值。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若存在多个最高矩形条，则存在多个众数。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若无明显的最高矩形条，则众数可能不存在或不明显。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中位数与频率分布直方图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中位数定义及性质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中位数是一组数据排序后位于中间位置的数，即将全部数据等分成两部分的那个数。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中位数不受极端值影响，具有稳健性。当数据分布对称时，中位数等于平均数；当数据分布偏态时，中位数更能反映数据的集中趋势。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中位数在频率分布直方图中位置判断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一是中位数所在组的频率与比它频率大的组的频率之和等于0.5；二是中位数要同时满足左右两边频数相等。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确定频率分布直方图中的中位数位置，需要满足以下两个条件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首先确定频率分布直方图中的组数和数据范围，然后计算各组的频率，并累加频率，直到累加值大于等于0.5。此时，中位数位于该累加值对应的组内，可以通过插值法计算精确的中位数位置。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具体步骤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https://d.book118.com/797153041034006051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2024-09-24T03:55:12.115</cp:lastPrinted>
  <dcterms:created xsi:type="dcterms:W3CDTF">2024-09-23T19:55:12Z</dcterms:created>
  <dcterms:modified xsi:type="dcterms:W3CDTF">2024-09-23T19:55:14Z</dcterms:modified>
</cp:coreProperties>
</file>