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6A77D-DA8B-4734-BC76-8C60BCC3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DD877-1020-4883-9EA7-E80CD6FF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29479-9515-4016-A646-6DFB52E6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65D7F-FAAB-417A-B108-F917CDA9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E6C15-6A9B-4F45-9942-E8210AFC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CB211-AF8C-4047-BBCF-EBC84E1B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C5B12-E36F-4262-8843-423B3B9F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10043-8470-49EE-BCAE-3460186D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346A8-C4F7-40BF-B8C5-F599BCF4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ADE29-F4FB-4A65-B6B4-DF6D26BC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504DD-9AE9-4F60-A819-594B4FF2F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3162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新版物业管理条例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新版物业管理条例解读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业主大会与业主委员会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物业服务企业与服务内容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物业费用与财务管理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物业安全与卫生管理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292" r="122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：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77" r="777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283" r="1028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870" r="1187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对房屋及配套的设施设备和相关场地进行维修、养护、管理；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维护物业管理区域内的环境卫生和相关秩序；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开展有关物业管理的其他工作。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优质的物业管理服务能够为居民提供舒适、安全、便利的生活环境，提高居民生活质量。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物业管理涉及到房屋、设施设备等与居民生活息息相关的方面，良好的物业管理能够减少因住房问题引发的社会矛盾，维护社会稳定。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促进城市经济发展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物业管理行业是一个庞大的产业链，涉及到多个领域和方面，其发展能够带动相关产业的发展，促进城市经济的繁荣。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722" b="372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20世纪80年代初，随着我国住房制度改革的推进，物业管理开始起步，当时主要是由政府房管部门或单位自管房组织进行管理。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90年代以后，随着房地产市场的快速发展和住房商品化的推进，物业管理行业进入了快速发展阶段。物业服务企业数量不断增加，服务内容和服务水平也不断提高。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近年来，国家加强了对物业管理行业的监管和规范，出台了一系列相关法律法规和政策文件，促进了物业管理行业的健康有序发展。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新版物业管理条例解读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随着城市化进程的加速和社区建设的不断完善，物业管理行业面临新的挑战和机遇，需要对原有条例进行修订以适应新的发展需要。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针对物业管理行业中存在的乱收费、服务质量差等问题，通过修订条例加强行业监管，规范市场秩序。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鼓励物业管理企业采用新技术、新模式，提高服务质量和效率，推动行业转型升级。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推动行业转型升级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条例的修订背景与目的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对物业管理的定义、服务范围、管理对象等进行明确规定，为物业管理活动提供明确的法律依据。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明确物业管理定义和范围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强化业主权利保护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规范物业服务行为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加强物业监管力度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明确业主在物业管理中的权利和义务，加强对业主权利的保护，规范业主大会和业主委员会的运作。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对物业服务企业的资质、服务标准、收费等进行规范，提高物业服务质量和水平。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建立健全物业管理监督机制，加强对物业服务企业的监管力度，保障物业管理市场的公平竞争和秩序。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条例的主要内容与特点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强化监督检查和执法力度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建立健全监督检查机制，加强对物业服务企业的执法力度，确保新版物业管理条例得到有效执行。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制定实施细则和配套措施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各地政府应制定具体的实施细则和配套措施，确保新版物业管理条例的顺利实施。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加强对新版物业管理条例的宣传和培训力度，提高相关人员的法律意识和业务水平。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业主大会与业主委员会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44" b="168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由物业管理区域内的全体业主组成，代表和维护物业管理区域内全体业主在物业管理活动中的合法权利，履行相应的义务。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包括制定和修改业主大会议事规则、选举业主委员会或者更换业主委员会成员、选聘和解聘物业服务企业、筹集和使用专项维修资金等。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业主大会的组成与职责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业主委员会由业主大会选举产生，具体选举办法由省、自治区、直辖市制定。选举应当遵循公开、公平、公正的原则，确保业主的合法权益。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业主委员会的任期一般为3-5年，具体任期由业主大会议事规则规定。任期届满前，应当组织换届选举，确保工作的连续性和稳定性。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业主委员会的选举与任期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08" b="6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业主大会是决策机构，负责审议和决定物业管理区域内的重大事项；而业主委员会是执行机构，负责执行业主大会的决定和日常管理工作。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业主大会对业主委员会的工作进行监督，确保其依法履行职责；同时，业主委员会也应当接受业主大会的监督，定期向其报告工作。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监督与被监督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业主大会和业主委员会应当相互配合、协调工作，共同维护物业管理区域内的和谐与稳定。对于涉及全体业主利益的重大事项，应当及时沟通、协商解决。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业主大会与业主委员会的关系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物业服务企业与服务内容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https://d.book118.com/797153162030006046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2024-09-21T05:08:17.171</cp:lastPrinted>
  <dcterms:created xsi:type="dcterms:W3CDTF">2024-09-20T21:08:17Z</dcterms:created>
  <dcterms:modified xsi:type="dcterms:W3CDTF">2024-09-20T21:08:19Z</dcterms:modified>
</cp:coreProperties>
</file>