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C3802-AFD6-423F-9D67-158C75B6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5298-6CC9-4B54-9F80-8A8B21FE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287B-D20F-4727-B91B-FBAB0689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13673-BB08-4BF6-A4DE-A36E48C9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15CFC-7A6A-46BB-99C3-A8CEB074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89896-DA29-48EF-872E-DE24C27F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915C4-CF22-41A5-B132-F02A624F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10295-9625-40F7-A6AF-B9762CE0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CE65C-0A47-4D6D-B49A-4B1E0F37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F0AB6-AB41-4AAD-8FC1-F53101B3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3DD06-B028-4E7F-9E48-70599F9E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4032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中国现代文学的优秀与深刻魅力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丰富的题材与主题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独特的艺术手法与风格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深刻的思想内涵与精神追求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杰出的作家与作品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中国现代文学的世界影响与文化价值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文学的定义与功能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文学是一种艺术形式，通过文字表达思想、情感和想象。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文学具有审美、认知、交流和娱乐等功能，能够丰富人们的精神世界，提高人们的文化素养。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中国现代文学起源于五四运动时期，受到西方文化和文学的影响，倡导科学、民主和自由。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在经历了长期的封建社会和半殖民地半封建社会后，中国现代文学反映了人民追求自由、平等和解放的强烈愿望。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中国现代文学在历史进程中不断发展和演变，涌现出了众多优秀的作家和作品。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中国现代文学的历史背景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中国现代文学涵盖了广泛的社会背景和人物性格，展现了多样的人生经历和情感世界。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丰富的题材和主题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中国现代作家在文学创作中运用了多种艺术手法，如象征、隐喻、讽刺等，使作品具有深厚的艺术内涵和审美价值。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独特的艺术手法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中国现代文学不仅关注个体的命运和情感，还探讨了社会、历史和文化等深层次问题，具有深刻的思想内涵和人文关怀。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深刻的思想内涵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中国现代文学在吸收外来文化的同时，也传承和弘扬了中华民族的优秀文化传统和民族精神。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民族精神和文化传承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优秀与深刻魅力的体现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丰富的题材与主题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中国现代文学紧跟时代步伐，通过文学作品展现社会变革的历程，如辛亥革命、五四运动等历史事件在文学作品中得到充分体现。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在民族危机时刻，中国现代文学积极投身抗日救亡运动，通过文学作品激发民众的民族自尊心和爱国主义精神。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社会变革与民族救亡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呼唤民族救亡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反映时代变革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中国现代文学通过对人物形象的塑造和内心世界的刻画，深入挖掘人性的复杂性和多样性。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深入挖掘人性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文学作品中展现了人们在命运面前的无奈与抗争，引发读者对生命意义的思考。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探讨命运的无常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人性与命运的探讨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传承传统文化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中国现代文学在吸收外来文化的同时，注重传承和弘扬中华民族优秀传统文化。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中国现代文学在传承的基础上进行创新，形成了具有中国特色的现代文学体系。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多元文化的融合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中国现代文学在发展过程中吸收了世界各民族的优秀文化成果，促进了不同文化之间的交流与融合。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不同文化的碰撞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文学作品中展现了不同文化之间的碰撞与冲突，反映了文化交流的复杂性和多样性。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多元文化的融合与碰撞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独特的艺术手法与风格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现实主义与浪漫主义的融合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真实反映社会生活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中国现代文学注重描写现实生活，通过细腻入微的笔触展现社会风貌和人物性格。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浪漫主义情怀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在现实主义的基础上，融入浪漫主义的情感表达，使作品更具感染力和审美价值。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象征手法的运用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中国现代文学善于运用象征手法，通过对自然景物和人物的象征性描写，传达作者的情感和观念。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意象的创造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作家们通过创造独特的意象，使作品呈现出丰富的内涵和深远的意境。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象征主义与意象手法的运用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中国现代文学追求语言的精炼和生动，注重运用富有表现力的词汇和句式。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精炼生动的语言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作家们熟练运用比喻、拟人、排比等修辞技巧，增强作品的艺术感染力。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多样的修辞技巧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语言艺术与修辞技巧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https://d.book118.com/797154032032006041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2024-09-13T21:36:48.199</cp:lastPrinted>
  <dcterms:created xsi:type="dcterms:W3CDTF">2024-09-13T13:36:48Z</dcterms:created>
  <dcterms:modified xsi:type="dcterms:W3CDTF">2024-09-13T13:36:50Z</dcterms:modified>
</cp:coreProperties>
</file>