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0C271-3874-4E1D-8F20-7F94AE628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A1F1B-9230-4442-970B-744EA8431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5C8A5-9375-44FC-8E2F-90E015696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07189-DCDD-4580-9597-D00244703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4AB98B-8F8E-4510-A727-43B971BD2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F0BF05-0C82-4DC2-99A7-51B67B769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AD394-5862-49B4-82B5-710DFEDAB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B0571-AC2F-4CC0-808B-DD1D8CEA4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B4B3F-B49C-4158-9A23-5E2C174E3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15445-D3E6-4930-BA33-C54010084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14BBD-D4B1-4D9E-B4D2-B49B1BA52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55023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呼吸科护理的职业发展与学习机会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呼吸科护理现状及前景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呼吸科护士职业发展路径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专业技能提升与学习途径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面对挑战，积极应对与成长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总结：呼吸科护理职业发展与学习机会展望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呼吸科护理现状及前景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包括哮喘、慢性阻塞性肺疾病（COPD）、肺炎、肺癌等多种疾病。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呼吸科疾病种类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与吸烟、空气污染、遗传等多种因素有关。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咳嗽、咳痰、呼吸困难、胸痛等是呼吸科疾病的常见症状。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呼吸科疾病概述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促进疾病康复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呼吸科护理重要性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通过专业的护理措施，帮助患者缓解呼吸困难等症状，提高生活质量。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呼吸科护理在疾病治疗过程中发挥着重要作用，有助于患者早日康复。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合理的护理措施可以减少并发症的发生，降低患者痛苦和医疗成本。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护理国际化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护理多元化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行业发展趋势与前景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随着医疗水平的提高，呼吸科护理将越来越专业化，对护士的专业素质要求也会越来越高。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信息技术在医疗领域的应用日益广泛，未来呼吸科护理将更加注重信息化建设，提高护理效率和质量。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未来呼吸科护理将更加注重多元化发展，包括护理模式的创新、护理服务的拓展等方面，为患者提供更加全面的护理服务。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随着全球化的推进，呼吸科护理将更加注重国际化发展，与国际接轨，提高护理水平和服务质量。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呼吸科护士职业发展路径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在指导下为呼吸科病人提供基础护理服务，如测量生命体征、协助日常活动等。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病人护理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掌握基本护理技能，如注射、采血等，并学习使用相关医疗设备。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技能学习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与病人及其家属进行有效沟通，与医疗团队其他成员协作。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初级护士职责与技能要求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中级护士职责与技能要求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复杂病例管理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独立负责病情较为复杂的呼吸科病人，制定并执行护理计划。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高级技能应用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熟练运用各种呼吸科专用设备，如呼吸机、吸氧装置等。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参与培训初级护士，提供工作指导。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负责呼吸科护理团队的质量管理，制定并优化护理流程。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参与呼吸科护理相关的科研项目，进行学术交流，指导下级护士。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在护理团队中发挥领导作用，参与医院层面的决策与规划。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领导与决策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高级护士职责与技能要求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专业技能提升与学习途径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呼吸科专业知识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深入学习呼吸科常见疾病的病因、病理生理、临床表现、诊断及治疗原则等专业知识。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基础医学知识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掌握解剖学、生理学、病理学等基础知识，为理解呼吸系统疾病及其治疗提供理论支撑。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相关学科知识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了解与呼吸科紧密相关的学科如心血管内科、胸外科等的基础知识，提升跨学科护理能力。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专业知识学习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通过实习将理论知识与临床实践相结合，掌握呼吸科常见疾病的护理技能。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在工作中不断积累经验，提高处理复杂病例和应对突发情况的能力。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经验积累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参与病例讨论和分享，学习他人的经验和教训，拓宽临床视野。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病例讨论与分享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临床实践积累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https://d.book118.com/797155023024006035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2024-09-09T10:46:05.717</cp:lastPrinted>
  <dcterms:created xsi:type="dcterms:W3CDTF">2024-09-09T02:46:05Z</dcterms:created>
  <dcterms:modified xsi:type="dcterms:W3CDTF">2024-09-09T02:46:07Z</dcterms:modified>
</cp:coreProperties>
</file>