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8F948-9AD8-4028-B1BA-7A0D96C3F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37DCC-58C3-41E3-9CC5-1CA0045FF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E4FA3-CE94-4009-BB16-B65F864FB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3C53D-A16D-4991-ADA1-C7F23C52C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F9AAEC-A45A-44BB-9BE7-EB1551CD3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EF074-52CF-4889-9F15-05F25E9C8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89576-A914-4477-9DA8-036698D13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548C5-8AEA-465B-BFDB-372B37AE4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20229-EA7D-4DEA-A26D-F4BC090A1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A2672-9584-45B0-85F0-13F67C981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D7A9D-2EDE-42A0-A816-62C382C16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60046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2024天然气市场格局及未来市场展望分析报告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2024年天然气市场格局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天然气市场未来展望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天然气市场政策与法规影响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结构的转型和环境保护意识的提高，天然气作为一种清洁能源，需求量持续增长，市场格局不断变化。本报告旨在分析当前天然气市场格局，并预测未来市场发展趋势，为相关企业和投资者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全球天然气市场的深入分析，了解市场现状、竞争态势、供需状况、价格走势等因素，预测未来市场发展趋势，为企业制定市场战略、调整产品结构、开拓新市场等提供决策依据，同时为投资者提供投资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天然气市场概述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全球天然气储量丰富，分布广泛，主要集中在中东、俄罗斯、北美等地区。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天然气是一种清洁、高效的化石能源，广泛应用于工业、商业和居民生活等领域。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随着环保政策的加强和能源结构的转型，天然气市场需求持续增长，未来市场前景广阔。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天然气市场受到政治、经济、环境等多种因素的影响，价格波动较大，市场格局不断变化。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2024年天然气市场格局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全球天然气消费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全球天然气消费量逐年增长，主要消费市场集中在亚洲、欧洲和北美地区。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全球天然气储量分布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全球天然气储量丰富，主要集中在中东、俄罗斯、北美等地区。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全球天然气产量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近年来，全球天然气产量稳步增长，主要得益于一些大型气田的开发和生产。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全球天然气市场概述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主要天然气生产国与消费国分析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俄罗斯、美国、卡塔尔、伊朗等是全球主要的天然气生产国，其中俄罗斯拥有丰富的天然气储量和产量。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主要消费国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中国、美国、欧盟、印度等是全球主要的天然气消费国，其中中国和印度近年来天然气消费量增长较快。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天然气价格走势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近年来，天然气价格呈现出波动上涨的趋势，主要受到供需关系、政治局势、气候变化等多种因素的影响。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价格影响因素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关系、国际政治局势、能源政策、气候变化等因素都会对天然气价格产生影响。其中，供需关系是最主要的影响因素，当供应量不足时，价格往往会上涨；而当供应过剩时，价格则可能下跌。此外，国际政治局势的紧张程度也会对天然气价格产生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天然气价格走势与影响因素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天然气市场未来展望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随着工业生产的持续增长，对天然气的需求将稳步增加，特别是在化工、钢铁和电力等行业。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居民生活需求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随着生活水平的提高，居民对天然气用于取暖和烹饪的需求也将逐渐增加。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随着新能源汽车市场的扩大，液化天然气作为清洁能源在交通领域的需求将呈现增长趋势。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天然气需求预测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https://d.book118.com/797160046155006030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2024-09-02T16:00:09.224</cp:lastPrinted>
  <dcterms:created xsi:type="dcterms:W3CDTF">2024-09-02T08:00:09Z</dcterms:created>
  <dcterms:modified xsi:type="dcterms:W3CDTF">2024-09-02T08:00:11Z</dcterms:modified>
</cp:coreProperties>
</file>