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D09D9-5098-4BC4-998F-1ABCDD3B3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1799E-F503-4DAD-ADB5-167A62488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8DC91D-3C98-43E6-8556-4F644DFFF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89EF82-0EC7-472C-8C0C-A02EF85D7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6DA378-24B0-4FFE-B60D-49F62A6BD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60A290-2CA0-4FAF-A7BC-05CBC751F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949FB5-79B8-48E5-B577-EEBEB1505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8313CC-D6D9-48E6-93ED-8FC79BCD7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59FA54-628D-4293-81EC-E0BB7F715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26D165-C882-4A2F-AB9F-0FA051A9D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658D5-A1B7-48ED-8788-16DCF1996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16011111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医疗保健人员安全与职业保护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医疗保健人员安全现状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职业保护法规与政策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安全防护措施与装备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培训与教育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监督检查与评估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保障医疗保健人员安全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医疗保健人员是医疗体系的核心，他们的安全直接关系到医疗质量和患者安全。因此，加强医疗保健人员安全与职业保护是医疗行业的首要任务。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应对职业风险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医疗保健人员在工作中面临着多种职业风险，如感染、暴力、心理压力等。这些风险不仅影响他们的身心健康，还可能影响工作质量和效率。因此，需要采取措施加强职业保护，降低职业风险。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949" r="1694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医疗保健人员安全现状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介绍当前医疗保健人员面临的安全问题和挑战，包括工作环境、暴力事件、感染风险等。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职业保护措施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阐述针对医疗保健人员的职业保护措施和政策，如提供个人防护装备、加强安全培训、建立暴力事件报告和处理机制等。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实践经验与案例分析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分享在医疗保健人员安全与职业保护方面的实践经验和案例分析，包括成功的做法、存在的问题和解决方案等。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展望医疗保健人员安全与职业保护的未来发展趋势，提出改进和完善的建议，如加强法规建设、提高安全意识、推动技术创新等。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医疗保健人员安全现状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医疗事故与纠纷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医疗事故频发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由于医疗技术复杂性和人为因素，医疗事故难以完全避免，对医护人员安全构成威胁。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纠纷处理机制不完善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医疗事故纠纷处理过程中，医护人员往往面临巨大的舆论压力和法律风险。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预防措施不足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目前对医疗事故的预防措施和培训尚显不足，医护人员缺乏必要的风险意识和应对能力。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医护人员在工作场所遭受暴力事件的现象屡见不鲜，严重威胁到他们的人身安全。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暴力事件频发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心理安全受忽视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缺乏有效应对措施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000" r="12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长期面对病痛和死亡，医护人员容易产生心理创伤和情绪困扰，心理安全问题亟待关注。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目前针对医护人员暴力事件和心理安全的应对措施相对薄弱，需要加强相关立法和制度保障。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暴力事件与心理安全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医护人员需要承担巨大的工作压力，包括长时间工作、高强度工作负荷、紧急情况等。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542" r="11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工作压力巨大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长期的工作压力和不良工作环境容易导致医护人员出现职业倦怠，表现为情绪低落、缺乏工作热情等。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职业倦怠普遍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458" r="1445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458" r="94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目前对医护人员工作压力和职业倦怠的缓解途径有限，需要建立完善的工作压力调节机制和心理健康支持体系。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缺乏有效缓解途径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工作压力与职业倦怠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职业保护法规与政策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958" r="13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《医疗事故处理条例》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规范医疗事故处理，保障医疗安全，维护医疗秩序。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《中华人民共和国劳动法》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保障劳动者合法权益，规定劳动者在劳动过程中的各项权利，包括安全卫生权利。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《中华人民共和国职业病防治法》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预防、控制和消除职业病危害，保护劳动者健康及其相关权益。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国家相关法律法规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规定医疗机构的设置、登记、执业、监督管理等，保障医疗机构正常运行和医疗服务质量。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《医疗机构管理条例》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加强医院感染管理，有效预防和控制医院感染，提高医疗质量。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《医院感染管理办法》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规定医务人员手卫生管理与基本要求、手卫生设施、洗手与卫生手消毒、外科手消毒、手卫生效果的监测等，保障医疗过程中的手卫生安全。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《医务人员手卫生规范》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行业规范与标准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规定医疗保健人员在工作中应遵守的职业安全防护措施，包括个人防护用品的选用、使用和维护等。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医疗保健人员职业安全防护制度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规定医疗保健人员应定期接受职业健康检查，及时发现并处理职业健康问题。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医疗保健人员职业健康检查制度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规定医疗保健人员应接受职业安全培训，提高职业安全意识和技能水平。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医疗保健人员职业安全培训制度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安全防护措施与装备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医疗保健人员应穿戴适当的防护服，如隔离衣、防护围裙等，以防止接触到传染性物质。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根据工作环境和风险等级，选择适当的口罩或呼吸器，以防止吸入有害颗粒或气体。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口罩与呼吸器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在处理可能污染的物品或进行清洁时，应穿戴手套和鞋套，以减少皮肤接触的风险。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手套与鞋套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个人防护装备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https://d.book118.com/797160111112006034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2024-09-08T12:42:44.697</cp:lastPrinted>
  <dcterms:created xsi:type="dcterms:W3CDTF">2024-09-08T04:42:44Z</dcterms:created>
  <dcterms:modified xsi:type="dcterms:W3CDTF">2024-09-08T04:42:46Z</dcterms:modified>
</cp:coreProperties>
</file>