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C2C99-6659-4C61-9F31-196D5E94A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BA19C-46D7-41B1-BE1B-3EF6448F8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289E1-4616-4F44-92BD-1A086984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960A1-6D39-444E-9FE6-CA610AC69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FBA3E-19AE-425D-9FFC-02A0E9DB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B631B-A6F7-4BC3-A2D7-A1F5B1FD1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3E206-094B-41F3-8BF0-16D3BD28C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CCDA6-ED04-4B33-A770-DACA4EE1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4F191-3688-4114-96DA-02BB8A321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0B60F-4620-4175-8835-CC7E9C683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D56E7-3FD8-455F-91F3-309F07533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61100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广告设计让你的思维跳脱常规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跳脱常规的思维模式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广告设计中的创意表现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跳脱常规的视觉设计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跳脱常规的文字设计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广告设计是一种通过视觉、文字、色彩等多种元素，将产品或服务的信息传达给目标受众的创意性活动。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广告设计的目的是吸引目标受众的注意力，激发他们的兴趣和购买欲望，从而推动产品或服务的销售和推广。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早期的广告设计主要依赖于印刷媒体，如报纸、杂志等，以文字和简单的图形为主。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早期广告设计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随着科技的发展，广告设计逐渐融入了数字媒体，如电视、网络等，呈现出多样化的表现形式。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当代广告设计更加注重创意和互动性，强调与目标受众的沟通和情感共鸣。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当代广告设计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通过独特的设计理念和视觉表现，广告设计能够塑造并提升品牌形象，增强品牌认知度。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61" r="2246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传播企业文化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广告设计的核心目的是推动产品销售，通过吸引目标受众的注意力和兴趣，激发他们的购买欲望。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广告设计能够传达企业的核心价值观和文化内涵，加深消费者对企业的了解和认同。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跳脱常规的思维模式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跨越行业界限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积极借鉴其他行业的创意和灵感，将不同领域的元素和技巧融合到广告设计中，创造出独特的效果。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反转思维方向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从相反的角度思考问题，打破常规的思维逻辑，产生出意想不到的创意和解决方案。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挑战传统观念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不盲目遵循传统广告设计原则，敢于挑战和突破常规，寻求新的表达方式和创意构思。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510" r="45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打破思维定势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477" b="2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鼓励自由联想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通过自由联想的方式，将不同的概念、形象和想法联系在一起，激发出新的创意火花。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运用头脑风暴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集思广益，让团队成员在轻松的氛围中自由发表意见和想法，相互启发和碰撞出创新的点子。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尝试不同的创意工具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运用各种创意工具如思维导图、创意矩阵等，帮助拓展思维广度和深度，发现更多的可能性。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尊重和理解不同文化背景和价值观，从多元文化的视角出发思考问题，拓展思维的多样性和包容性。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接纳多元文化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广泛涉猎不同学科领域的知识和技能，将不同学科的理论和方法应用到广告设计中，形成独特的创意风格。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紧密关注社会、科技、文化等方面的最新动态和趋势，及时将新的元素和理念融入到广告设计中，保持思维的先进性和前瞻性。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9" b="49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培养多元化思考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广告设计中的创意表现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深入了解目标受众、市场趋势和竞品情况，为创意提供有力支撑。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灵感触发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从日常生活中的点滴细节、社会文化现象、艺术作品中汲取灵感。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集思广益，汇聚团队成员的多样化想法和观点，激发创意火花。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创意的来源与挖掘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视觉冲击力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运用强烈的色彩对比、大胆的构图和独特的视觉元素，吸引观众注意力。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通过触动人心的故事、情感化的场景和人物塑造，与观众建立情感联系。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幽默诙谐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运用幽默、诙谐的语言和画面表现，让观众在轻松愉悦中接受广告信息。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创意的表现手法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https://d.book118.com/797161100135006033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2024-09-07T07:19:07.902</cp:lastPrinted>
  <dcterms:created xsi:type="dcterms:W3CDTF">2024-09-06T23:19:07Z</dcterms:created>
  <dcterms:modified xsi:type="dcterms:W3CDTF">2024-09-06T23:19:10Z</dcterms:modified>
</cp:coreProperties>
</file>