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75390-1983-4F2F-9E09-164D40D69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810A4-6DC6-4EE5-BD09-B024E3961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4DDF9-E78E-4555-BE81-C89DAF44A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E27E6-F291-429E-8A1B-B96950F0D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3935C4-A7ED-4D12-960F-402F0FC61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9106A-C967-4693-8340-9CA513AF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0A6BC-C4B0-454E-87F6-4EE61768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C4B04-E341-45F2-8666-74505D554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EEDFE-1499-44E1-A8DF-39E18CD4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07BD-9383-41EC-AB87-9D3F531C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1AAB7-C101-4B20-8573-16D40A9D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62034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家长如何与孩子建立良好的沟通桥梁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4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3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9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0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了解孩子的需求和兴趣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关注孩子的日常生活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观察孩子的行为和习惯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了解孩子的喜好和性格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倾听孩子的想法和感受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参与孩子的活动和游戏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了解孩子的兴趣爱好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参与孩子的活动，共同分享乐趣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尊重孩子的选择和决定，给予他们足够的空间和自由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观察孩子的日常行为和喜好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与孩子进行深入交流，了解他们的想法和感受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倾听孩子的想法和意见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尊重孩子的观点和感受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引导孩子思考和解决问题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鼓励孩子表达自己的想法和感受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耐心倾听孩子的想法和意见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建立信任和尊重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保持诚实和守信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家长要以身作则，树立诚实守信的榜样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家长要遵守承诺，不要轻易食言或失信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家长要鼓励孩子表达自己的想法和感受，不要过度干涉或压制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家长要尊重孩子的隐私和想法，不要随意窥探或否定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尊重孩子的个性和选择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尊重孩子的兴趣爱好和特长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尊重孩子的想法和意见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尊重孩子的选择和决定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尊重孩子的隐私和空间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鼓励孩子表达自己的观点和情感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倾听孩子的想法和感受，给予足够的关注和尊重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鼓励孩子表达自己的观点，不要急于否定或批评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尊重孩子的情感，不要忽视或压抑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引导孩子学会表达自己的观点和情感，提高沟通能力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采用适当的沟通方式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选择适当的时机和场合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在孩子空闲时进行沟通，避免在孩子忙碌或专注时进行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选择孩子感兴趣的话题进行沟通，避免在孩子不感兴趣的话题上进行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在孩子心情愉快时进行沟通，避免在孩子情绪低落或烦躁时进行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选择安静的环境进行沟通，避免在嘈杂的环境中进行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使用简单明了的语言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避免使用专业术语和复杂的句子结构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使用孩子能理解的词汇和表达方式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保持语句的简洁明了，避免长篇大论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注意语气和语调，保持亲切和耐心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https://d.book118.com/797162034054006026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97.xml><?xml version="1.0" encoding="utf-8"?>
<p:tagLst xmlns:p="http://schemas.openxmlformats.org/presentationml/2006/main">
  <p:tag name="KSO_WM_TEMPLATE_CATEGORY" val="custom"/>
  <p:tag name="KSO_WM_TEMPLATE_INDEX" val="2023099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TEMPLATE_CATEGORY" val="custom"/>
  <p:tag name="KSO_WM_TEMPLATE_INDEX" val="2023099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家长如何与孩子建立良好的沟通桥梁</vt:lpstr>
      <vt:lpstr>目录</vt:lpstr>
      <vt:lpstr>了解孩子的需求和兴趣</vt:lpstr>
      <vt:lpstr>关注孩子的日常生活</vt:lpstr>
      <vt:lpstr>了解孩子的兴趣爱好</vt:lpstr>
      <vt:lpstr>倾听孩子的想法和意见</vt:lpstr>
      <vt:lpstr>建立信任和尊重</vt:lpstr>
      <vt:lpstr>保持诚实和守信</vt:lpstr>
      <vt:lpstr>尊重孩子的个性和选择</vt:lpstr>
      <vt:lpstr>鼓励孩子表达自己的观点和情感</vt:lpstr>
      <vt:lpstr>采用适当的沟通方式</vt:lpstr>
      <vt:lpstr>选择适当的时机和场合</vt:lpstr>
      <vt:lpstr>使用简单明了的语言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2024-08-31T10:54:12.506</cp:lastPrinted>
  <dcterms:created xsi:type="dcterms:W3CDTF">2024-08-31T02:54:12Z</dcterms:created>
  <dcterms:modified xsi:type="dcterms:W3CDTF">2024-08-31T02:54:14Z</dcterms:modified>
</cp:coreProperties>
</file>