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1890E-B88D-48F9-B949-7DD9810A8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6081E-E6EF-4ABD-ABF5-1E363FB55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4D6C5-A199-4012-B0B9-3CEA13395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B10AE-5542-4E1F-B542-8AA6387CA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74D5EB-25EA-49FB-B2B8-B6CD3CDBB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D6405D-68AA-4F9A-B0D6-583F10D99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91E311-215B-4F80-AA53-FEABF208F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68242-E82D-4A23-9CAD-DA5AD39C0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61909-8DAA-4655-826B-5F0864C61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C27FB-4D61-4488-A06F-2151A9D82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DF670-8FE2-4F9E-AC68-32275F5B5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6204514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如何做企业生产经营分析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企业生产经营分析概述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企业生产环境分析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企业经营状况分析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企业生产风险识别与防范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企业生产经营改进建议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企业生产经营分析概述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3" r="318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3" r="318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企业生产经营分析是对企业生产经营活动进行全面、系统的研究和分析，以了解企业生产经营的状况、特点、问题和趋势。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旨在帮助企业更好地制定生产经营战略和计划，优化资源配置，提高经济效益和市场竞争力。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通过对市场供需、竞争格局、消费者需求等方面的分析，帮助企业了解市场状况和趋势。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优化生产经营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通过对企业生产经营活动的深入分析，发现存在的问题和瓶颈，提出优化和改进方案。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为企业决策层提供全面、准确、及时的信息和数据支持，提高决策的科学性和有效性。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明确分析目标→收集相关资料→进行深入研究→形成分析报告→提出改进建议→实施跟踪监控。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性分析和定量分析两种方法。定性分析主要通过对企业生产经营活动的观察、调查、研究等方法进行；定量分析则主要运用统计、财务、数学等工具对数据进行处理和分析。同时，还可以采用比较分析、趋势分析、因果分析等多种分析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分析的流程与方法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https://d.book118.com/797162045144006045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2024-09-20T16:14:17.934</cp:lastPrinted>
  <dcterms:created xsi:type="dcterms:W3CDTF">2024-09-20T08:14:17Z</dcterms:created>
  <dcterms:modified xsi:type="dcterms:W3CDTF">2024-09-20T08:14:19Z</dcterms:modified>
</cp:coreProperties>
</file>