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7AB93D-796E-4AA6-9803-0E8B796E97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B96A39-3267-4F16-B0E6-FFC95294A5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03890E-3693-4A8D-B8BC-AF31D2F7A3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FF16A0-06CC-41DC-A7D8-450D401D93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AE81BD-1BC1-4DE0-B94D-91109531E6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F717F8-D55C-4BF5-98BD-78E5334794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FF5DE4-B5D1-4487-A75B-0F051206EB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E89F52-96E4-470A-9129-D0FDF0FCA4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0B9E64-D430-4A43-8CA6-674EA6FB32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134C74-004B-4ECE-B28B-705F310538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DFFD55-3F60-4A50-A2E3-8695387518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9716312301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战略思维与企业资源整合的协同效应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战略思维与企业资源整合的关系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战略思维下的企业资源整合模式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企业资源整合的实践与案例分析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战略思维与企业资源整合的协同效应评价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提升战略思维与企业资源整合协同效应的建议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665" b="66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4737" r="473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战略思维的重要性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引领企业发展方向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战略思维能够帮助企业明确长期发展目标，制定科学合理的战略规划，从而引领企业在复杂多变的市场环境中保持正确的发展方向。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提升决策质量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具备战略思维的企业领导者能够在决策时充分考虑各种因素，分析预测未来趋势，制定出更加符合企业利益的决策方案。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强化竞争优势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通过战略思维，企业可以深入挖掘自身资源和能力，形成独特的竞争优势，从而在激烈的市场竞争中脱颖而出。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企业资源整合能够对企业内部和外部资源进行全面梳理和评估，根据企业战略需求实现资源的优化配置，提高企业运营效率。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" r="1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实现资源优化配置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通过对资源的整合，企业可以打破原有思维定式和路径依赖，激发创新活力，探索新的商业模式和竞争优势。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促进创新发展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3892" r="1389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资源整合能够帮助企业在面对市场变化和风险挑战时，快速调整资源配置，增强风险抵御能力，保持稳健发展。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增强风险抵御能力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企业资源整合的意义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多元化协同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协同效应不仅局限于企业内部各部门之间的协同合作，还可扩展到企业与外部合作伙伴、产业链上下游之间的多元化协同。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1+1&gt;2的效应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协同效应是指企业通过整合各方资源和能力，实现整体效益大于各部分单独效益之和的效果，即实现1+1&gt;2的效应。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持续创新与发展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协同效应的实现需要企业不断推动管理创新、技术创新和商业模式创新，确保企业在不断变化的市场环境中保持持续创新与发展。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协同效应的概念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战略思维与企业资源整合的关系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战略思维帮助企业明确长期发展目标，从而指导企业有针对性地进行资源整合。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确立资源整合目标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制定资源整合策略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优化资源配置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通过战略分析，企业可以识别内外部资源的优势和劣势，进而制定相应的资源整合策略。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战略思维强调资源的优化配置，根据企业战略需求调整资源的投入和分配，提高资源利用效率。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战略思维对企业资源整合的指导作用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强化战略执行能力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通过资源整合，企业可以优化组织结构和流程，提高战略执行效率。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促进战略调整和优化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资源整合过程中的反馈信息有助于企业及时发现战略问题，调整和优化战略。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提供战略决策依据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企业资源整合过程中积累的数据和经验，为战略思维的制定和实施提供重要依据。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企业资源整合对战略思维的支撑作用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2500" b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战略思维指导企业资源整合的方向和策略，而企业资源整合为战略思维的实施提供有力支撑。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相互促进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随着市场环境和企业内部条件的变化，战略思维和企业资源整合需要相互适应、动态调整，以保持协同效应。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动态调整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通过战略思维与企业资源整合的协同作用，企业可以创造更大的价值，实现可持续发展。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共创价值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战略思维与企业资源整合的相互作用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战略思维下的企业资源整合模式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明确企业的核心专长和竞争优势，将资源聚焦于核心业务领域。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379" r="13379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识别核心能力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通过持续投资、技术创新和人才培养等手段，不断提升核心能力的竞争力和市场地位。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强化核心能力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以核心能力为基础，寻求相关多元化发展，实现资源的优化配置和协同效应。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拓展核心能力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基于核心能力的资源整合模式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对企业的价值链进行深入剖析，识别价值创造的关键环节和潜在机会。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分析价值链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通过改进生产流程、降低成本、提高产品质量等手段，提升价值链的整体效率。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优化价值链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与上下游企业建立紧密的合作关系，实现资源共享和优势互补，共同创造价值。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整合价值链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基于价值链的资源整合模式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0010" r="1001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培育网络生态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积极培育和维护良好的网络生态，鼓励企业间的合作与创新，共同推动产业的升级和发展。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构建网络平台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利用互联网、大数据、人工智能等技术手段，搭建企业间资源共享和协同创新的网络平台。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促进网络协同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通过网络平台促进不同企业之间的信息交流、资源共享和业务协同，实现资源的优化配置和高效利用。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基于网络化的资源整合模式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https://d.book118.com/797163123016006035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2024-09-09T09:22:45.232</cp:lastPrinted>
  <dcterms:created xsi:type="dcterms:W3CDTF">2024-09-09T01:22:45Z</dcterms:created>
  <dcterms:modified xsi:type="dcterms:W3CDTF">2024-09-09T01:22:47Z</dcterms:modified>
</cp:coreProperties>
</file>