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ABD44-B7E5-41CB-978E-5B6D48705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319E1-9B0D-4002-8258-3B6CD9D77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FAC57-A661-45A4-80A2-FDB5487BD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9B1B5-545F-4BCB-BB1C-A0ED87A1E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21607F-F4FE-4EE0-A8FB-E831374AE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4C2209-CD98-432C-8E31-58C3F17CF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874F54-A524-4B3C-A4FD-BA42C5DD6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AB4E77-09F2-4B18-B372-9A70DAF87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20CBC7-F871-4539-9FD7-8271CE0B5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69D42-4CBE-41B9-81BD-899E256EA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65CB8-211C-4FD4-9D25-289831B96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6414114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加强项目管理，提高项目成功率的工作总结及计划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项目成功率提升举措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未来工作计划与目标设定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通过加强项目管理，确保项目按照既定计划顺利进行，提高项目成功率。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提升项目成功率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应对市场挑战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推动组织发展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当前市场竞争激烈，客户需求多样化，加强项目管理有助于更好地满足客户需求，提升市场竞争力。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项目管理是组织发展的重要驱动力，通过强化项目管理，可以推动组织持续改进和创新。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分析项目团队成员的角色、职责和协作方式，以及团队在项目执行过程中的表现和成长。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项目概况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简要介绍项目的背景、目标、范围、时间表和关键里程碑。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管理实践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详细阐述在项目管理过程中采用的方法、工具和技术，以及取得的成果和经验教训。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探讨项目过程中遇到的风险和挑战，以及采取的风险应对措施和效果评估。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未来计划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展望项目未来的发展方向和目标，提出改进和优化项目管理的建议和计划。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项目管理工作总结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制定详细的项目管理流程，明确各阶段的任务、责任和时间节点，确保项目按计划推进。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流程规范化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根据项目实际情况，适时调整管理流程，以适应项目变化，提高项目执行效率。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流程灵活性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不断总结经验教训，对项目管理流程进行持续改进，提高项目管理水平。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流程持续优化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项目管理流程优化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22" b="105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团队协作与沟通改进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团队协作机制建立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构建高效的团队协作机制，明确团队成员的角色和职责，促进团队成员之间的紧密合作。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沟通渠道畅通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建立多样化的沟通渠道，确保项目信息及时、准确地传递，减少沟通障碍和误解。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团队凝聚力提升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通过团队建设活动、培训等方式，增强团队凝聚力，提高团队成员的积极性和归属感。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建立风险识别机制，及时发现项目潜在风险，并进行评估和分析，制定相应的应对措施。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根据风险评估结果，制定相应的风险应对策略，包括风险规避、减轻、转移和接受等。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风险应对策略制定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建立风险监控机制，持续跟踪项目风险状况，及时向项目干系人报告风险情况，确保项目顺利进行。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风险管理策略实施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根据项目需求，合理配置人力、物力、财力等资源，提高资源利用效率。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制定详细的项目预算和成本计划，实施成本控制措施，确保项目成本不超预算。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对项目成本进行定期分析，评估成本效益情况，为项目决策提供依据。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成本控制与资源利用效率提升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项目成功率提升举措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在项目启动阶段，与项目干系人充分沟通，明确项目的目标、预期成果和验收标准。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明确项目的范围边界，避免范围蔓延，确保项目资源集中在核心任务上。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界定项目范围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将项目目标和范围书面化，形成项目章程，为后续工作提供指导。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制定项目章程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明确项目目标与范围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编制时间表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根据项目计划，编制详细的时间表，明确各项任务的开始和结束时间，以及关键里程碑的达成时间。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确保计划可行性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在制定计划和时间表时，要充分考虑资源的可用性和实际情况，确保计划的可行性。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根据项目目标和范围，制定详细的项目计划，包括任务分解、资源分配、风险应对措施等。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制定详细计划和时间表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在项目执行过程中，要加强风险管理，及时识别和应对潜在的风险和问题，避免对项目造成不良影响。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监控项目进度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通过定期会议、进度报告等方式，实时监控项目的进展情况，确保项目按计划进行。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当项目出现偏差时，要及时分析原因并调整计划，确保项目能够重新回到正轨。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加强进度监控与调整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https://d.book118.com/797164141146006026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2024-09-01T04:00:55.235</cp:lastPrinted>
  <dcterms:created xsi:type="dcterms:W3CDTF">2024-08-31T20:00:55Z</dcterms:created>
  <dcterms:modified xsi:type="dcterms:W3CDTF">2024-08-31T20:00:57Z</dcterms:modified>
</cp:coreProperties>
</file>